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ECBCA"/>
          </a:solidFill>
        </a:fill>
      </a:tcStyle>
    </a:wholeTbl>
    <a:band2H>
      <a:tcTxStyle/>
      <a:tcStyle>
        <a:tcBdr/>
        <a:fill>
          <a:solidFill>
            <a:srgbClr val="FEE7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3CB"/>
          </a:solidFill>
        </a:fill>
      </a:tcStyle>
    </a:wholeTbl>
    <a:band2H>
      <a:tcTxStyle/>
      <a:tcStyle>
        <a:tcBdr/>
        <a:fill>
          <a:solidFill>
            <a:srgbClr val="FF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CC"/>
          </a:solidFill>
        </a:fill>
      </a:tcStyle>
    </a:wholeTbl>
    <a:band2H>
      <a:tcTxStyle/>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26" d="100"/>
          <a:sy n="126" d="100"/>
        </p:scale>
        <p:origin x="-1144"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6" name="Shape 576"/>
          <p:cNvSpPr>
            <a:spLocks noGrp="1" noRot="1" noChangeAspect="1"/>
          </p:cNvSpPr>
          <p:nvPr>
            <p:ph type="sldImg"/>
          </p:nvPr>
        </p:nvSpPr>
        <p:spPr>
          <a:xfrm>
            <a:off x="1143000" y="685800"/>
            <a:ext cx="4572000" cy="3429000"/>
          </a:xfrm>
          <a:prstGeom prst="rect">
            <a:avLst/>
          </a:prstGeom>
        </p:spPr>
        <p:txBody>
          <a:bodyPr/>
          <a:lstStyle/>
          <a:p>
            <a:endParaRPr/>
          </a:p>
        </p:txBody>
      </p:sp>
      <p:sp>
        <p:nvSpPr>
          <p:cNvPr id="577" name="Shape 57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00392364"/>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jpeg"/><Relationship Id="rId9" Type="http://schemas.openxmlformats.org/officeDocument/2006/relationships/image" Target="../media/image9.jpeg"/><Relationship Id="rId10" Type="http://schemas.openxmlformats.org/officeDocument/2006/relationships/image" Target="../media/image10.jpeg"/><Relationship Id="rId11" Type="http://schemas.openxmlformats.org/officeDocument/2006/relationships/image" Target="../media/image11.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title mosaik">
    <p:spTree>
      <p:nvGrpSpPr>
        <p:cNvPr id="1" name=""/>
        <p:cNvGrpSpPr/>
        <p:nvPr/>
      </p:nvGrpSpPr>
      <p:grpSpPr>
        <a:xfrm>
          <a:off x="0" y="0"/>
          <a:ext cx="0" cy="0"/>
          <a:chOff x="0" y="0"/>
          <a:chExt cx="0" cy="0"/>
        </a:xfrm>
      </p:grpSpPr>
      <p:sp>
        <p:nvSpPr>
          <p:cNvPr id="15" name="Body Level One…"/>
          <p:cNvSpPr txBox="1">
            <a:spLocks noGrp="1"/>
          </p:cNvSpPr>
          <p:nvPr>
            <p:ph type="body" sz="quarter" idx="1"/>
          </p:nvPr>
        </p:nvSpPr>
        <p:spPr>
          <a:xfrm>
            <a:off x="3354232" y="657225"/>
            <a:ext cx="2448001" cy="1689001"/>
          </a:xfrm>
          <a:prstGeom prst="rect">
            <a:avLst/>
          </a:prstGeom>
        </p:spPr>
        <p:txBody>
          <a:bodyPr lIns="91424" tIns="91424" rIns="91424" bIns="91424" anchor="b">
            <a:normAutofit/>
          </a:bodyPr>
          <a:lstStyle>
            <a:lvl1pPr marL="228600" algn="ctr">
              <a:lnSpc>
                <a:spcPct val="115000"/>
              </a:lnSpc>
              <a:defRPr sz="1900" b="1"/>
            </a:lvl1pPr>
            <a:lvl2pPr marL="931862" indent="-331787" algn="ctr">
              <a:lnSpc>
                <a:spcPct val="115000"/>
              </a:lnSpc>
              <a:buSzPts val="1900"/>
              <a:buChar char="•"/>
              <a:defRPr sz="1900" b="1"/>
            </a:lvl2pPr>
            <a:lvl3pPr marL="1371600" indent="-319087" algn="ctr">
              <a:lnSpc>
                <a:spcPct val="115000"/>
              </a:lnSpc>
              <a:buSzPts val="1900"/>
              <a:buChar char="•"/>
              <a:defRPr sz="1900" b="1"/>
            </a:lvl3pPr>
            <a:lvl4pPr marL="1828800" indent="-319087" algn="ctr">
              <a:lnSpc>
                <a:spcPct val="115000"/>
              </a:lnSpc>
              <a:buSzPts val="1900"/>
              <a:buChar char="•"/>
              <a:defRPr sz="1900" b="1"/>
            </a:lvl4pPr>
            <a:lvl5pPr marL="2286000" indent="-319086" algn="ctr">
              <a:lnSpc>
                <a:spcPct val="115000"/>
              </a:lnSpc>
              <a:buSzPts val="1900"/>
              <a:buChar char="•"/>
              <a:defRPr sz="1900" b="1"/>
            </a:lvl5pPr>
          </a:lstStyle>
          <a:p>
            <a:r>
              <a:t>Body Level One</a:t>
            </a:r>
          </a:p>
          <a:p>
            <a:pPr lvl="1"/>
            <a:r>
              <a:t>Body Level Two</a:t>
            </a:r>
          </a:p>
          <a:p>
            <a:pPr lvl="2"/>
            <a:r>
              <a:t>Body Level Three</a:t>
            </a:r>
          </a:p>
          <a:p>
            <a:pPr lvl="3"/>
            <a:r>
              <a:t>Body Level Four</a:t>
            </a:r>
          </a:p>
          <a:p>
            <a:pPr lvl="4"/>
            <a:r>
              <a:t>Body Level Five</a:t>
            </a:r>
          </a:p>
        </p:txBody>
      </p:sp>
      <p:grpSp>
        <p:nvGrpSpPr>
          <p:cNvPr id="25" name="Google Shape;10;p2"/>
          <p:cNvGrpSpPr/>
          <p:nvPr/>
        </p:nvGrpSpPr>
        <p:grpSpPr>
          <a:xfrm>
            <a:off x="-16804" y="-56964"/>
            <a:ext cx="9189349" cy="5248615"/>
            <a:chOff x="0" y="0"/>
            <a:chExt cx="9189347" cy="5248614"/>
          </a:xfrm>
        </p:grpSpPr>
        <p:pic>
          <p:nvPicPr>
            <p:cNvPr id="16" name="Google Shape;11;p2" descr="Google Shape;11;p2"/>
            <p:cNvPicPr>
              <a:picLocks noChangeAspect="1"/>
            </p:cNvPicPr>
            <p:nvPr/>
          </p:nvPicPr>
          <p:blipFill>
            <a:blip r:embed="rId2">
              <a:extLst/>
            </a:blip>
            <a:stretch>
              <a:fillRect/>
            </a:stretch>
          </p:blipFill>
          <p:spPr>
            <a:xfrm>
              <a:off x="3215160" y="3522668"/>
              <a:ext cx="2766039" cy="1708989"/>
            </a:xfrm>
            <a:prstGeom prst="rect">
              <a:avLst/>
            </a:prstGeom>
            <a:ln w="12700" cap="flat">
              <a:noFill/>
              <a:miter lim="400000"/>
            </a:ln>
            <a:effectLst/>
          </p:spPr>
        </p:pic>
        <p:pic>
          <p:nvPicPr>
            <p:cNvPr id="17" name="Google Shape;12;p2" descr="Google Shape;12;p2"/>
            <p:cNvPicPr>
              <a:picLocks noChangeAspect="1"/>
            </p:cNvPicPr>
            <p:nvPr/>
          </p:nvPicPr>
          <p:blipFill>
            <a:blip r:embed="rId3">
              <a:extLst/>
            </a:blip>
            <a:stretch>
              <a:fillRect/>
            </a:stretch>
          </p:blipFill>
          <p:spPr>
            <a:xfrm>
              <a:off x="3212054" y="1342"/>
              <a:ext cx="2764126" cy="1742513"/>
            </a:xfrm>
            <a:prstGeom prst="rect">
              <a:avLst/>
            </a:prstGeom>
            <a:ln w="12700" cap="flat">
              <a:noFill/>
              <a:miter lim="400000"/>
            </a:ln>
            <a:effectLst/>
          </p:spPr>
        </p:pic>
        <p:pic>
          <p:nvPicPr>
            <p:cNvPr id="18" name="Google Shape;13;p2" descr="Google Shape;13;p2"/>
            <p:cNvPicPr>
              <a:picLocks noChangeAspect="1"/>
            </p:cNvPicPr>
            <p:nvPr/>
          </p:nvPicPr>
          <p:blipFill>
            <a:blip r:embed="rId4">
              <a:extLst/>
            </a:blip>
            <a:stretch>
              <a:fillRect/>
            </a:stretch>
          </p:blipFill>
          <p:spPr>
            <a:xfrm>
              <a:off x="-1" y="1765299"/>
              <a:ext cx="3195226" cy="1742513"/>
            </a:xfrm>
            <a:prstGeom prst="rect">
              <a:avLst/>
            </a:prstGeom>
            <a:ln w="12700" cap="flat">
              <a:noFill/>
              <a:miter lim="400000"/>
            </a:ln>
            <a:effectLst/>
          </p:spPr>
        </p:pic>
        <p:pic>
          <p:nvPicPr>
            <p:cNvPr id="19" name="Google Shape;14;p2" descr="Google Shape;14;p2"/>
            <p:cNvPicPr>
              <a:picLocks noChangeAspect="1"/>
            </p:cNvPicPr>
            <p:nvPr/>
          </p:nvPicPr>
          <p:blipFill>
            <a:blip r:embed="rId5">
              <a:extLst/>
            </a:blip>
            <a:stretch>
              <a:fillRect/>
            </a:stretch>
          </p:blipFill>
          <p:spPr>
            <a:xfrm>
              <a:off x="6002785" y="3525994"/>
              <a:ext cx="3186563" cy="1722601"/>
            </a:xfrm>
            <a:prstGeom prst="rect">
              <a:avLst/>
            </a:prstGeom>
            <a:ln w="12700" cap="flat">
              <a:noFill/>
              <a:miter lim="400000"/>
            </a:ln>
            <a:effectLst/>
          </p:spPr>
        </p:pic>
        <p:pic>
          <p:nvPicPr>
            <p:cNvPr id="20" name="Google Shape;15;p2" descr="Google Shape;15;p2"/>
            <p:cNvPicPr>
              <a:picLocks noChangeAspect="1"/>
            </p:cNvPicPr>
            <p:nvPr/>
          </p:nvPicPr>
          <p:blipFill>
            <a:blip r:embed="rId6">
              <a:extLst/>
            </a:blip>
            <a:stretch>
              <a:fillRect/>
            </a:stretch>
          </p:blipFill>
          <p:spPr>
            <a:xfrm>
              <a:off x="18732" y="3525901"/>
              <a:ext cx="3176551" cy="1722714"/>
            </a:xfrm>
            <a:prstGeom prst="rect">
              <a:avLst/>
            </a:prstGeom>
            <a:ln w="12700" cap="flat">
              <a:noFill/>
              <a:miter lim="400000"/>
            </a:ln>
            <a:effectLst/>
          </p:spPr>
        </p:pic>
        <p:pic>
          <p:nvPicPr>
            <p:cNvPr id="21" name="Google Shape;16;p2" descr="Google Shape;16;p2"/>
            <p:cNvPicPr>
              <a:picLocks noChangeAspect="1"/>
            </p:cNvPicPr>
            <p:nvPr/>
          </p:nvPicPr>
          <p:blipFill>
            <a:blip r:embed="rId7">
              <a:extLst/>
            </a:blip>
            <a:stretch>
              <a:fillRect/>
            </a:stretch>
          </p:blipFill>
          <p:spPr>
            <a:xfrm>
              <a:off x="6000653" y="0"/>
              <a:ext cx="3188589" cy="1746338"/>
            </a:xfrm>
            <a:prstGeom prst="rect">
              <a:avLst/>
            </a:prstGeom>
            <a:ln w="12700" cap="flat">
              <a:noFill/>
              <a:miter lim="400000"/>
            </a:ln>
            <a:effectLst/>
          </p:spPr>
        </p:pic>
        <p:pic>
          <p:nvPicPr>
            <p:cNvPr id="22" name="Google Shape;17;p2" descr="Google Shape;17;p2"/>
            <p:cNvPicPr>
              <a:picLocks noChangeAspect="1"/>
            </p:cNvPicPr>
            <p:nvPr/>
          </p:nvPicPr>
          <p:blipFill>
            <a:blip r:embed="rId8">
              <a:extLst/>
            </a:blip>
            <a:stretch>
              <a:fillRect/>
            </a:stretch>
          </p:blipFill>
          <p:spPr>
            <a:xfrm>
              <a:off x="8946" y="3751"/>
              <a:ext cx="3188814" cy="1738576"/>
            </a:xfrm>
            <a:prstGeom prst="rect">
              <a:avLst/>
            </a:prstGeom>
            <a:ln w="12700" cap="flat">
              <a:noFill/>
              <a:miter lim="400000"/>
            </a:ln>
            <a:effectLst/>
          </p:spPr>
        </p:pic>
        <p:pic>
          <p:nvPicPr>
            <p:cNvPr id="23" name="Google Shape;18;p2" descr="Google Shape;18;p2"/>
            <p:cNvPicPr>
              <a:picLocks noChangeAspect="1"/>
            </p:cNvPicPr>
            <p:nvPr/>
          </p:nvPicPr>
          <p:blipFill>
            <a:blip r:embed="rId9">
              <a:extLst/>
            </a:blip>
            <a:stretch>
              <a:fillRect/>
            </a:stretch>
          </p:blipFill>
          <p:spPr>
            <a:xfrm>
              <a:off x="5998358" y="1761867"/>
              <a:ext cx="3190951" cy="1744763"/>
            </a:xfrm>
            <a:prstGeom prst="rect">
              <a:avLst/>
            </a:prstGeom>
            <a:ln w="12700" cap="flat">
              <a:noFill/>
              <a:miter lim="400000"/>
            </a:ln>
            <a:effectLst/>
          </p:spPr>
        </p:pic>
        <p:pic>
          <p:nvPicPr>
            <p:cNvPr id="24" name="Google Shape;19;p2" descr="Google Shape;19;p2"/>
            <p:cNvPicPr>
              <a:picLocks noChangeAspect="1"/>
            </p:cNvPicPr>
            <p:nvPr/>
          </p:nvPicPr>
          <p:blipFill>
            <a:blip r:embed="rId10">
              <a:extLst/>
            </a:blip>
            <a:stretch>
              <a:fillRect/>
            </a:stretch>
          </p:blipFill>
          <p:spPr>
            <a:xfrm>
              <a:off x="3215457" y="1766200"/>
              <a:ext cx="2759738" cy="1740489"/>
            </a:xfrm>
            <a:prstGeom prst="rect">
              <a:avLst/>
            </a:prstGeom>
            <a:ln w="12700" cap="flat">
              <a:noFill/>
              <a:miter lim="400000"/>
            </a:ln>
            <a:effectLst/>
          </p:spPr>
        </p:pic>
      </p:grpSp>
      <p:sp>
        <p:nvSpPr>
          <p:cNvPr id="26" name="Google Shape;20;p2"/>
          <p:cNvSpPr/>
          <p:nvPr/>
        </p:nvSpPr>
        <p:spPr>
          <a:xfrm>
            <a:off x="3161591" y="0"/>
            <a:ext cx="2832601" cy="5143500"/>
          </a:xfrm>
          <a:prstGeom prst="rect">
            <a:avLst/>
          </a:prstGeom>
          <a:solidFill>
            <a:srgbClr val="FFFFFF">
              <a:alpha val="94901"/>
            </a:srgbClr>
          </a:solidFill>
          <a:ln w="12700">
            <a:miter lim="400000"/>
          </a:ln>
        </p:spPr>
        <p:txBody>
          <a:bodyPr lIns="0" tIns="0" rIns="0" bIns="0" anchor="ctr"/>
          <a:lstStyle/>
          <a:p>
            <a:pPr marL="222250" indent="-222250" algn="ctr">
              <a:lnSpc>
                <a:spcPct val="120000"/>
              </a:lnSpc>
              <a:defRPr sz="1900"/>
            </a:pPr>
            <a:endParaRPr/>
          </a:p>
        </p:txBody>
      </p:sp>
      <p:sp>
        <p:nvSpPr>
          <p:cNvPr id="27" name="Google Shape;21;p2"/>
          <p:cNvSpPr txBox="1">
            <a:spLocks noGrp="1"/>
          </p:cNvSpPr>
          <p:nvPr>
            <p:ph type="body" sz="quarter" idx="13"/>
          </p:nvPr>
        </p:nvSpPr>
        <p:spPr>
          <a:xfrm>
            <a:off x="3360582" y="4065587"/>
            <a:ext cx="2435101" cy="535201"/>
          </a:xfrm>
          <a:prstGeom prst="rect">
            <a:avLst/>
          </a:prstGeom>
        </p:spPr>
        <p:txBody>
          <a:bodyPr lIns="91424" tIns="91424" rIns="91424" bIns="91424" anchor="b">
            <a:normAutofit/>
          </a:bodyPr>
          <a:lstStyle/>
          <a:p>
            <a:pPr marL="228600" algn="ctr">
              <a:lnSpc>
                <a:spcPct val="150000"/>
              </a:lnSpc>
              <a:defRPr sz="800"/>
            </a:pPr>
            <a:endParaRPr/>
          </a:p>
        </p:txBody>
      </p:sp>
      <p:sp>
        <p:nvSpPr>
          <p:cNvPr id="28" name="Google Shape;22;p2"/>
          <p:cNvSpPr txBox="1">
            <a:spLocks noGrp="1"/>
          </p:cNvSpPr>
          <p:nvPr>
            <p:ph type="body" sz="quarter" idx="14"/>
          </p:nvPr>
        </p:nvSpPr>
        <p:spPr>
          <a:xfrm>
            <a:off x="3360582" y="2884488"/>
            <a:ext cx="2435101" cy="1127101"/>
          </a:xfrm>
          <a:prstGeom prst="rect">
            <a:avLst/>
          </a:prstGeom>
        </p:spPr>
        <p:txBody>
          <a:bodyPr lIns="91424" tIns="91424" rIns="91424" bIns="91424">
            <a:normAutofit/>
          </a:bodyPr>
          <a:lstStyle/>
          <a:p>
            <a:pPr marL="228600" algn="ctr">
              <a:lnSpc>
                <a:spcPct val="150000"/>
              </a:lnSpc>
              <a:defRPr sz="1000"/>
            </a:pPr>
            <a:endParaRPr/>
          </a:p>
        </p:txBody>
      </p:sp>
      <p:sp>
        <p:nvSpPr>
          <p:cNvPr id="29" name="Google Shape;23;p2"/>
          <p:cNvSpPr txBox="1">
            <a:spLocks noGrp="1"/>
          </p:cNvSpPr>
          <p:nvPr>
            <p:ph type="body" sz="quarter" idx="15"/>
          </p:nvPr>
        </p:nvSpPr>
        <p:spPr>
          <a:xfrm>
            <a:off x="3360582" y="4677004"/>
            <a:ext cx="2435101" cy="274201"/>
          </a:xfrm>
          <a:prstGeom prst="rect">
            <a:avLst/>
          </a:prstGeom>
        </p:spPr>
        <p:txBody>
          <a:bodyPr lIns="91424" tIns="91424" rIns="91424" bIns="91424">
            <a:normAutofit/>
          </a:bodyPr>
          <a:lstStyle/>
          <a:p>
            <a:pPr marL="203454" algn="ctr" defTabSz="813816">
              <a:lnSpc>
                <a:spcPct val="150000"/>
              </a:lnSpc>
              <a:defRPr sz="712"/>
            </a:pPr>
            <a:endParaRPr/>
          </a:p>
        </p:txBody>
      </p:sp>
      <p:sp>
        <p:nvSpPr>
          <p:cNvPr id="30" name="Google Shape;24;p2"/>
          <p:cNvSpPr/>
          <p:nvPr/>
        </p:nvSpPr>
        <p:spPr>
          <a:xfrm>
            <a:off x="3451699" y="2540568"/>
            <a:ext cx="2240701" cy="62401"/>
          </a:xfrm>
          <a:prstGeom prst="rect">
            <a:avLst/>
          </a:prstGeom>
          <a:solidFill>
            <a:srgbClr val="FF6900"/>
          </a:solidFill>
          <a:ln w="12700">
            <a:miter lim="400000"/>
          </a:ln>
        </p:spPr>
        <p:txBody>
          <a:bodyPr lIns="0" tIns="0" rIns="0" bIns="0" anchor="ctr"/>
          <a:lstStyle/>
          <a:p>
            <a:pPr algn="ctr">
              <a:lnSpc>
                <a:spcPct val="120000"/>
              </a:lnSpc>
              <a:defRPr sz="1900"/>
            </a:pPr>
            <a:endParaRPr/>
          </a:p>
        </p:txBody>
      </p:sp>
      <p:pic>
        <p:nvPicPr>
          <p:cNvPr id="31" name="Google Shape;25;p2" descr="Google Shape;25;p2"/>
          <p:cNvPicPr>
            <a:picLocks noChangeAspect="1"/>
          </p:cNvPicPr>
          <p:nvPr/>
        </p:nvPicPr>
        <p:blipFill>
          <a:blip r:embed="rId11">
            <a:extLst/>
          </a:blip>
          <a:stretch>
            <a:fillRect/>
          </a:stretch>
        </p:blipFill>
        <p:spPr>
          <a:xfrm>
            <a:off x="4076700" y="286274"/>
            <a:ext cx="990600" cy="195926"/>
          </a:xfrm>
          <a:prstGeom prst="rect">
            <a:avLst/>
          </a:prstGeom>
          <a:ln w="12700">
            <a:miter lim="400000"/>
          </a:ln>
        </p:spPr>
      </p:pic>
      <p:sp>
        <p:nvSpPr>
          <p:cNvPr id="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ext + picture">
    <p:spTree>
      <p:nvGrpSpPr>
        <p:cNvPr id="1" name=""/>
        <p:cNvGrpSpPr/>
        <p:nvPr/>
      </p:nvGrpSpPr>
      <p:grpSpPr>
        <a:xfrm>
          <a:off x="0" y="0"/>
          <a:ext cx="0" cy="0"/>
          <a:chOff x="0" y="0"/>
          <a:chExt cx="0" cy="0"/>
        </a:xfrm>
      </p:grpSpPr>
      <p:sp>
        <p:nvSpPr>
          <p:cNvPr id="192" name="Google Shape;108;p11"/>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193" name="Google Shape;109;p11"/>
          <p:cNvSpPr>
            <a:spLocks noGrp="1"/>
          </p:cNvSpPr>
          <p:nvPr>
            <p:ph type="pic" sz="half" idx="13"/>
          </p:nvPr>
        </p:nvSpPr>
        <p:spPr>
          <a:xfrm>
            <a:off x="4565927" y="1059655"/>
            <a:ext cx="3986701" cy="4083901"/>
          </a:xfrm>
          <a:prstGeom prst="rect">
            <a:avLst/>
          </a:prstGeom>
          <a:ln w="9525">
            <a:solidFill>
              <a:srgbClr val="D9D9D9"/>
            </a:solidFill>
            <a:prstDash val="dash"/>
            <a:round/>
          </a:ln>
        </p:spPr>
        <p:txBody>
          <a:bodyPr lIns="91439" rIns="91439"/>
          <a:lstStyle/>
          <a:p>
            <a:endParaRPr/>
          </a:p>
        </p:txBody>
      </p:sp>
      <p:sp>
        <p:nvSpPr>
          <p:cNvPr id="194"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195"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196" name="Body Level One…"/>
          <p:cNvSpPr txBox="1">
            <a:spLocks noGrp="1"/>
          </p:cNvSpPr>
          <p:nvPr>
            <p:ph type="body" sz="half" idx="1"/>
          </p:nvPr>
        </p:nvSpPr>
        <p:spPr>
          <a:xfrm>
            <a:off x="594185" y="1062470"/>
            <a:ext cx="3533100" cy="3417600"/>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197" name="Google Shape;113;p11"/>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200" name="Google Shape;114;p11"/>
          <p:cNvGrpSpPr/>
          <p:nvPr/>
        </p:nvGrpSpPr>
        <p:grpSpPr>
          <a:xfrm>
            <a:off x="9270468" y="562024"/>
            <a:ext cx="1359883" cy="456601"/>
            <a:chOff x="0" y="0"/>
            <a:chExt cx="1359882" cy="456599"/>
          </a:xfrm>
        </p:grpSpPr>
        <p:sp>
          <p:nvSpPr>
            <p:cNvPr id="198"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99"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203" name="Google Shape;115;p11"/>
          <p:cNvGrpSpPr/>
          <p:nvPr/>
        </p:nvGrpSpPr>
        <p:grpSpPr>
          <a:xfrm>
            <a:off x="9270468" y="-4289"/>
            <a:ext cx="1359883" cy="522428"/>
            <a:chOff x="0" y="0"/>
            <a:chExt cx="1359882" cy="522426"/>
          </a:xfrm>
        </p:grpSpPr>
        <p:sp>
          <p:nvSpPr>
            <p:cNvPr id="201"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202"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206" name="Google Shape;116;p11"/>
          <p:cNvGrpSpPr/>
          <p:nvPr/>
        </p:nvGrpSpPr>
        <p:grpSpPr>
          <a:xfrm>
            <a:off x="9270468" y="1052911"/>
            <a:ext cx="1359883" cy="751028"/>
            <a:chOff x="0" y="0"/>
            <a:chExt cx="1359882" cy="751026"/>
          </a:xfrm>
        </p:grpSpPr>
        <p:sp>
          <p:nvSpPr>
            <p:cNvPr id="204"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05"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2_text + picture">
    <p:spTree>
      <p:nvGrpSpPr>
        <p:cNvPr id="1" name=""/>
        <p:cNvGrpSpPr/>
        <p:nvPr/>
      </p:nvGrpSpPr>
      <p:grpSpPr>
        <a:xfrm>
          <a:off x="0" y="0"/>
          <a:ext cx="0" cy="0"/>
          <a:chOff x="0" y="0"/>
          <a:chExt cx="0" cy="0"/>
        </a:xfrm>
      </p:grpSpPr>
      <p:sp>
        <p:nvSpPr>
          <p:cNvPr id="213" name="Google Shape;118;p12"/>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214" name="Google Shape;119;p12"/>
          <p:cNvSpPr>
            <a:spLocks noGrp="1"/>
          </p:cNvSpPr>
          <p:nvPr>
            <p:ph type="pic" sz="half" idx="13"/>
          </p:nvPr>
        </p:nvSpPr>
        <p:spPr>
          <a:xfrm>
            <a:off x="4564379" y="1059655"/>
            <a:ext cx="4579501" cy="3429001"/>
          </a:xfrm>
          <a:prstGeom prst="rect">
            <a:avLst/>
          </a:prstGeom>
          <a:ln w="9525">
            <a:solidFill>
              <a:srgbClr val="D9D9D9"/>
            </a:solidFill>
            <a:prstDash val="dash"/>
            <a:round/>
          </a:ln>
        </p:spPr>
        <p:txBody>
          <a:bodyPr lIns="91439" rIns="91439"/>
          <a:lstStyle/>
          <a:p>
            <a:endParaRPr/>
          </a:p>
        </p:txBody>
      </p:sp>
      <p:sp>
        <p:nvSpPr>
          <p:cNvPr id="215"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216" name="Body Level One…"/>
          <p:cNvSpPr txBox="1">
            <a:spLocks noGrp="1"/>
          </p:cNvSpPr>
          <p:nvPr>
            <p:ph type="body" sz="half" idx="1"/>
          </p:nvPr>
        </p:nvSpPr>
        <p:spPr>
          <a:xfrm>
            <a:off x="594185" y="1062470"/>
            <a:ext cx="3533100" cy="3417600"/>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217"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218" name="Google Shape;123;p12"/>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221" name="Google Shape;124;p12"/>
          <p:cNvGrpSpPr/>
          <p:nvPr/>
        </p:nvGrpSpPr>
        <p:grpSpPr>
          <a:xfrm>
            <a:off x="9270468" y="562024"/>
            <a:ext cx="1359883" cy="456601"/>
            <a:chOff x="0" y="0"/>
            <a:chExt cx="1359882" cy="456599"/>
          </a:xfrm>
        </p:grpSpPr>
        <p:sp>
          <p:nvSpPr>
            <p:cNvPr id="219"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20"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224" name="Google Shape;125;p12"/>
          <p:cNvGrpSpPr/>
          <p:nvPr/>
        </p:nvGrpSpPr>
        <p:grpSpPr>
          <a:xfrm>
            <a:off x="9270468" y="-4289"/>
            <a:ext cx="1359883" cy="522428"/>
            <a:chOff x="0" y="0"/>
            <a:chExt cx="1359882" cy="522426"/>
          </a:xfrm>
        </p:grpSpPr>
        <p:sp>
          <p:nvSpPr>
            <p:cNvPr id="222"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223"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227" name="Google Shape;126;p12"/>
          <p:cNvGrpSpPr/>
          <p:nvPr/>
        </p:nvGrpSpPr>
        <p:grpSpPr>
          <a:xfrm>
            <a:off x="9270468" y="1052911"/>
            <a:ext cx="1359883" cy="751028"/>
            <a:chOff x="0" y="0"/>
            <a:chExt cx="1359882" cy="751026"/>
          </a:xfrm>
        </p:grpSpPr>
        <p:sp>
          <p:nvSpPr>
            <p:cNvPr id="225"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26"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228" name="Google Shape;127;p12" descr="Google Shape;127;p12"/>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3_text + picture">
    <p:spTree>
      <p:nvGrpSpPr>
        <p:cNvPr id="1" name=""/>
        <p:cNvGrpSpPr/>
        <p:nvPr/>
      </p:nvGrpSpPr>
      <p:grpSpPr>
        <a:xfrm>
          <a:off x="0" y="0"/>
          <a:ext cx="0" cy="0"/>
          <a:chOff x="0" y="0"/>
          <a:chExt cx="0" cy="0"/>
        </a:xfrm>
      </p:grpSpPr>
      <p:sp>
        <p:nvSpPr>
          <p:cNvPr id="235" name="Google Shape;129;p13"/>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236" name="Google Shape;130;p13"/>
          <p:cNvSpPr>
            <a:spLocks noGrp="1"/>
          </p:cNvSpPr>
          <p:nvPr>
            <p:ph type="pic" sz="half" idx="13"/>
          </p:nvPr>
        </p:nvSpPr>
        <p:spPr>
          <a:xfrm>
            <a:off x="4564379" y="1059655"/>
            <a:ext cx="3986701" cy="3429001"/>
          </a:xfrm>
          <a:prstGeom prst="rect">
            <a:avLst/>
          </a:prstGeom>
          <a:ln w="9525">
            <a:solidFill>
              <a:srgbClr val="D9D9D9"/>
            </a:solidFill>
            <a:prstDash val="dash"/>
            <a:round/>
          </a:ln>
        </p:spPr>
        <p:txBody>
          <a:bodyPr lIns="91439" rIns="91439"/>
          <a:lstStyle/>
          <a:p>
            <a:endParaRPr/>
          </a:p>
        </p:txBody>
      </p:sp>
      <p:sp>
        <p:nvSpPr>
          <p:cNvPr id="237"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238"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239" name="Body Level One…"/>
          <p:cNvSpPr txBox="1">
            <a:spLocks noGrp="1"/>
          </p:cNvSpPr>
          <p:nvPr>
            <p:ph type="body" sz="quarter" idx="1"/>
          </p:nvPr>
        </p:nvSpPr>
        <p:spPr>
          <a:xfrm>
            <a:off x="594183" y="2127250"/>
            <a:ext cx="3533101" cy="2352601"/>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240" name="Google Shape;135;p13"/>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243" name="Google Shape;136;p13"/>
          <p:cNvGrpSpPr/>
          <p:nvPr/>
        </p:nvGrpSpPr>
        <p:grpSpPr>
          <a:xfrm>
            <a:off x="9270468" y="562024"/>
            <a:ext cx="1359883" cy="456601"/>
            <a:chOff x="0" y="0"/>
            <a:chExt cx="1359882" cy="456599"/>
          </a:xfrm>
        </p:grpSpPr>
        <p:sp>
          <p:nvSpPr>
            <p:cNvPr id="241"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42"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246" name="Google Shape;137;p13"/>
          <p:cNvGrpSpPr/>
          <p:nvPr/>
        </p:nvGrpSpPr>
        <p:grpSpPr>
          <a:xfrm>
            <a:off x="9270468" y="-4289"/>
            <a:ext cx="1359883" cy="522428"/>
            <a:chOff x="0" y="0"/>
            <a:chExt cx="1359882" cy="522426"/>
          </a:xfrm>
        </p:grpSpPr>
        <p:sp>
          <p:nvSpPr>
            <p:cNvPr id="244"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245"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249" name="Google Shape;138;p13"/>
          <p:cNvGrpSpPr/>
          <p:nvPr/>
        </p:nvGrpSpPr>
        <p:grpSpPr>
          <a:xfrm>
            <a:off x="9270468" y="1052911"/>
            <a:ext cx="1359883" cy="751028"/>
            <a:chOff x="0" y="0"/>
            <a:chExt cx="1359882" cy="751026"/>
          </a:xfrm>
        </p:grpSpPr>
        <p:sp>
          <p:nvSpPr>
            <p:cNvPr id="247"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48"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250" name="Google Shape;139;p13" descr="Google Shape;139;p13"/>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1_1x text">
    <p:spTree>
      <p:nvGrpSpPr>
        <p:cNvPr id="1" name=""/>
        <p:cNvGrpSpPr/>
        <p:nvPr/>
      </p:nvGrpSpPr>
      <p:grpSpPr>
        <a:xfrm>
          <a:off x="0" y="0"/>
          <a:ext cx="0" cy="0"/>
          <a:chOff x="0" y="0"/>
          <a:chExt cx="0" cy="0"/>
        </a:xfrm>
      </p:grpSpPr>
      <p:sp>
        <p:nvSpPr>
          <p:cNvPr id="257" name="Google Shape;141;p14"/>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258"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259" name="Body Level One…"/>
          <p:cNvSpPr txBox="1">
            <a:spLocks noGrp="1"/>
          </p:cNvSpPr>
          <p:nvPr>
            <p:ph type="body" idx="1"/>
          </p:nvPr>
        </p:nvSpPr>
        <p:spPr>
          <a:xfrm>
            <a:off x="1765587" y="1062470"/>
            <a:ext cx="5616001" cy="3417600"/>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260"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261" name="Google Shape;145;p14"/>
          <p:cNvSpPr txBox="1">
            <a:spLocks noGrp="1"/>
          </p:cNvSpPr>
          <p:nvPr>
            <p:ph type="body" sz="quarter" idx="13"/>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264" name="Google Shape;146;p14"/>
          <p:cNvGrpSpPr/>
          <p:nvPr/>
        </p:nvGrpSpPr>
        <p:grpSpPr>
          <a:xfrm>
            <a:off x="9270468" y="-4550"/>
            <a:ext cx="1359883" cy="456600"/>
            <a:chOff x="0" y="0"/>
            <a:chExt cx="1359882" cy="456599"/>
          </a:xfrm>
        </p:grpSpPr>
        <p:sp>
          <p:nvSpPr>
            <p:cNvPr id="262"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63"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267" name="Google Shape;147;p14"/>
          <p:cNvGrpSpPr/>
          <p:nvPr/>
        </p:nvGrpSpPr>
        <p:grpSpPr>
          <a:xfrm>
            <a:off x="9270468" y="486336"/>
            <a:ext cx="1359883" cy="751028"/>
            <a:chOff x="0" y="0"/>
            <a:chExt cx="1359882" cy="751026"/>
          </a:xfrm>
        </p:grpSpPr>
        <p:sp>
          <p:nvSpPr>
            <p:cNvPr id="265"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66"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268" name="Google Shape;148;p14" descr="Google Shape;148;p14"/>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1_2x text">
    <p:spTree>
      <p:nvGrpSpPr>
        <p:cNvPr id="1" name=""/>
        <p:cNvGrpSpPr/>
        <p:nvPr/>
      </p:nvGrpSpPr>
      <p:grpSpPr>
        <a:xfrm>
          <a:off x="0" y="0"/>
          <a:ext cx="0" cy="0"/>
          <a:chOff x="0" y="0"/>
          <a:chExt cx="0" cy="0"/>
        </a:xfrm>
      </p:grpSpPr>
      <p:sp>
        <p:nvSpPr>
          <p:cNvPr id="275" name="Body Level One…"/>
          <p:cNvSpPr txBox="1">
            <a:spLocks noGrp="1"/>
          </p:cNvSpPr>
          <p:nvPr>
            <p:ph type="body" sz="quarter" idx="1"/>
          </p:nvPr>
        </p:nvSpPr>
        <p:spPr>
          <a:xfrm>
            <a:off x="4605497" y="2127250"/>
            <a:ext cx="3944401" cy="2352601"/>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276" name="Google Shape;152;p15"/>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277"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278"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279" name="Google Shape;155;p15"/>
          <p:cNvSpPr txBox="1">
            <a:spLocks noGrp="1"/>
          </p:cNvSpPr>
          <p:nvPr>
            <p:ph type="body" sz="quarter" idx="13"/>
          </p:nvPr>
        </p:nvSpPr>
        <p:spPr>
          <a:xfrm>
            <a:off x="594173" y="2127250"/>
            <a:ext cx="3941402" cy="2352601"/>
          </a:xfrm>
          <a:prstGeom prst="rect">
            <a:avLst/>
          </a:prstGeom>
        </p:spPr>
        <p:txBody>
          <a:bodyPr lIns="91424" tIns="91424" rIns="91424" bIns="91424" anchor="ctr">
            <a:normAutofit/>
          </a:bodyPr>
          <a:lstStyle/>
          <a:p>
            <a:pPr marL="457200" indent="-304800">
              <a:spcBef>
                <a:spcPts val="1200"/>
              </a:spcBef>
              <a:buClr>
                <a:srgbClr val="000000"/>
              </a:buClr>
              <a:buSzPts val="1200"/>
              <a:buFont typeface="Arial"/>
              <a:buChar char="•"/>
              <a:defRPr sz="1200"/>
            </a:pPr>
            <a:endParaRPr/>
          </a:p>
        </p:txBody>
      </p:sp>
      <p:sp>
        <p:nvSpPr>
          <p:cNvPr id="280" name="Google Shape;157;p15"/>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283" name="Google Shape;158;p15"/>
          <p:cNvGrpSpPr/>
          <p:nvPr/>
        </p:nvGrpSpPr>
        <p:grpSpPr>
          <a:xfrm>
            <a:off x="9270468" y="-4550"/>
            <a:ext cx="1359883" cy="456600"/>
            <a:chOff x="0" y="0"/>
            <a:chExt cx="1359882" cy="456599"/>
          </a:xfrm>
        </p:grpSpPr>
        <p:sp>
          <p:nvSpPr>
            <p:cNvPr id="281"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82"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286" name="Google Shape;159;p15"/>
          <p:cNvGrpSpPr/>
          <p:nvPr/>
        </p:nvGrpSpPr>
        <p:grpSpPr>
          <a:xfrm>
            <a:off x="9270468" y="486336"/>
            <a:ext cx="1359883" cy="751028"/>
            <a:chOff x="0" y="0"/>
            <a:chExt cx="1359882" cy="751026"/>
          </a:xfrm>
        </p:grpSpPr>
        <p:sp>
          <p:nvSpPr>
            <p:cNvPr id="284"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285"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287" name="Google Shape;160;p15" descr="Google Shape;160;p15"/>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1_3x text">
    <p:spTree>
      <p:nvGrpSpPr>
        <p:cNvPr id="1" name=""/>
        <p:cNvGrpSpPr/>
        <p:nvPr/>
      </p:nvGrpSpPr>
      <p:grpSpPr>
        <a:xfrm>
          <a:off x="0" y="0"/>
          <a:ext cx="0" cy="0"/>
          <a:chOff x="0" y="0"/>
          <a:chExt cx="0" cy="0"/>
        </a:xfrm>
      </p:grpSpPr>
      <p:sp>
        <p:nvSpPr>
          <p:cNvPr id="294" name="Google Shape;162;p16"/>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295" name="Body Level One…"/>
          <p:cNvSpPr txBox="1">
            <a:spLocks noGrp="1"/>
          </p:cNvSpPr>
          <p:nvPr>
            <p:ph type="body" sz="quarter" idx="1"/>
          </p:nvPr>
        </p:nvSpPr>
        <p:spPr>
          <a:xfrm>
            <a:off x="6101298" y="2126096"/>
            <a:ext cx="2448601" cy="2353801"/>
          </a:xfrm>
          <a:prstGeom prst="rect">
            <a:avLst/>
          </a:prstGeom>
        </p:spPr>
        <p:txBody>
          <a:bodyPr lIns="91424" tIns="91424" rIns="91424" bIns="91424">
            <a:normAutofit/>
          </a:bodyPr>
          <a:lstStyle>
            <a:lvl1pPr marL="457200" indent="-304800">
              <a:spcBef>
                <a:spcPts val="1200"/>
              </a:spcBef>
              <a:buClr>
                <a:srgbClr val="000000"/>
              </a:buClr>
              <a:buSzPts val="1200"/>
              <a:buFont typeface="Arial"/>
              <a:buChar char="•"/>
              <a:defRPr sz="1200"/>
            </a:lvl1pPr>
            <a:lvl2pPr marL="969644" indent="-331469">
              <a:spcBef>
                <a:spcPts val="1200"/>
              </a:spcBef>
              <a:buClr>
                <a:srgbClr val="000000"/>
              </a:buClr>
              <a:buSzPts val="1200"/>
              <a:buFont typeface="Arial"/>
              <a:buChar char="•"/>
              <a:defRPr sz="1200"/>
            </a:lvl2pPr>
            <a:lvl3pPr marL="1426844" indent="-331469">
              <a:spcBef>
                <a:spcPts val="1200"/>
              </a:spcBef>
              <a:buClr>
                <a:srgbClr val="000000"/>
              </a:buClr>
              <a:buSzPts val="1200"/>
              <a:buFont typeface="Arial"/>
              <a:buChar char="•"/>
              <a:defRPr sz="1200"/>
            </a:lvl3pPr>
            <a:lvl4pPr marL="1884045" indent="-331470">
              <a:spcBef>
                <a:spcPts val="1200"/>
              </a:spcBef>
              <a:buClr>
                <a:srgbClr val="000000"/>
              </a:buClr>
              <a:buSzPts val="1200"/>
              <a:buFont typeface="Arial"/>
              <a:buChar char="•"/>
              <a:defRPr sz="1200"/>
            </a:lvl4pPr>
            <a:lvl5pPr marL="2341245" indent="-331470">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296" name="Google Shape;164;p16"/>
          <p:cNvSpPr txBox="1">
            <a:spLocks noGrp="1"/>
          </p:cNvSpPr>
          <p:nvPr>
            <p:ph type="body" sz="quarter" idx="13"/>
          </p:nvPr>
        </p:nvSpPr>
        <p:spPr>
          <a:xfrm>
            <a:off x="3344724" y="2126096"/>
            <a:ext cx="2451601" cy="2353802"/>
          </a:xfrm>
          <a:prstGeom prst="rect">
            <a:avLst/>
          </a:prstGeom>
        </p:spPr>
        <p:txBody>
          <a:bodyPr lIns="91424" tIns="91424" rIns="91424" bIns="91424">
            <a:normAutofit/>
          </a:bodyPr>
          <a:lstStyle/>
          <a:p>
            <a:pPr marL="457200" indent="-304800">
              <a:spcBef>
                <a:spcPts val="1200"/>
              </a:spcBef>
              <a:buClr>
                <a:srgbClr val="000000"/>
              </a:buClr>
              <a:buSzPts val="1200"/>
              <a:buFont typeface="Arial"/>
              <a:buChar char="•"/>
              <a:defRPr sz="1200"/>
            </a:pPr>
            <a:endParaRPr/>
          </a:p>
        </p:txBody>
      </p:sp>
      <p:sp>
        <p:nvSpPr>
          <p:cNvPr id="297" name="Google Shape;165;p16"/>
          <p:cNvSpPr txBox="1">
            <a:spLocks noGrp="1"/>
          </p:cNvSpPr>
          <p:nvPr>
            <p:ph type="body" sz="quarter" idx="14"/>
          </p:nvPr>
        </p:nvSpPr>
        <p:spPr>
          <a:xfrm>
            <a:off x="591150" y="2126100"/>
            <a:ext cx="2448600" cy="2353801"/>
          </a:xfrm>
          <a:prstGeom prst="rect">
            <a:avLst/>
          </a:prstGeom>
        </p:spPr>
        <p:txBody>
          <a:bodyPr lIns="91424" tIns="91424" rIns="91424" bIns="91424">
            <a:normAutofit/>
          </a:bodyPr>
          <a:lstStyle/>
          <a:p>
            <a:pPr marL="457200" indent="-304800">
              <a:spcBef>
                <a:spcPts val="1200"/>
              </a:spcBef>
              <a:buClr>
                <a:srgbClr val="000000"/>
              </a:buClr>
              <a:buSzPts val="1200"/>
              <a:buFont typeface="Arial"/>
              <a:buChar char="•"/>
              <a:defRPr sz="1200"/>
            </a:pPr>
            <a:endParaRPr/>
          </a:p>
        </p:txBody>
      </p:sp>
      <p:sp>
        <p:nvSpPr>
          <p:cNvPr id="298"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299" name="Google Shape;170;p16"/>
          <p:cNvSpPr txBox="1">
            <a:spLocks noGrp="1"/>
          </p:cNvSpPr>
          <p:nvPr>
            <p:ph type="body" sz="quarter" idx="15"/>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302" name="Google Shape;171;p16"/>
          <p:cNvGrpSpPr/>
          <p:nvPr/>
        </p:nvGrpSpPr>
        <p:grpSpPr>
          <a:xfrm>
            <a:off x="9270468" y="-4550"/>
            <a:ext cx="1359883" cy="456600"/>
            <a:chOff x="0" y="0"/>
            <a:chExt cx="1359882" cy="456599"/>
          </a:xfrm>
        </p:grpSpPr>
        <p:sp>
          <p:nvSpPr>
            <p:cNvPr id="300"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301"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305" name="Google Shape;172;p16"/>
          <p:cNvGrpSpPr/>
          <p:nvPr/>
        </p:nvGrpSpPr>
        <p:grpSpPr>
          <a:xfrm>
            <a:off x="9270468" y="486336"/>
            <a:ext cx="1359883" cy="751028"/>
            <a:chOff x="0" y="0"/>
            <a:chExt cx="1359882" cy="751026"/>
          </a:xfrm>
        </p:grpSpPr>
        <p:sp>
          <p:nvSpPr>
            <p:cNvPr id="303"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304"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306" name="Google Shape;173;p16" descr="Google Shape;173;p16"/>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
        <p:nvSpPr>
          <p:cNvPr id="307"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x picture + headline">
    <p:spTree>
      <p:nvGrpSpPr>
        <p:cNvPr id="1" name=""/>
        <p:cNvGrpSpPr/>
        <p:nvPr/>
      </p:nvGrpSpPr>
      <p:grpSpPr>
        <a:xfrm>
          <a:off x="0" y="0"/>
          <a:ext cx="0" cy="0"/>
          <a:chOff x="0" y="0"/>
          <a:chExt cx="0" cy="0"/>
        </a:xfrm>
      </p:grpSpPr>
      <p:sp>
        <p:nvSpPr>
          <p:cNvPr id="314" name="Google Shape;176;p17"/>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315" name="Google Shape;177;p17"/>
          <p:cNvSpPr>
            <a:spLocks noGrp="1"/>
          </p:cNvSpPr>
          <p:nvPr>
            <p:ph type="pic" idx="13"/>
          </p:nvPr>
        </p:nvSpPr>
        <p:spPr>
          <a:xfrm>
            <a:off x="589360" y="1059655"/>
            <a:ext cx="7955400" cy="3429001"/>
          </a:xfrm>
          <a:prstGeom prst="rect">
            <a:avLst/>
          </a:prstGeom>
          <a:ln w="9525">
            <a:solidFill>
              <a:srgbClr val="D9D9D9"/>
            </a:solidFill>
            <a:prstDash val="dash"/>
            <a:round/>
          </a:ln>
        </p:spPr>
        <p:txBody>
          <a:bodyPr lIns="91439" rIns="91439"/>
          <a:lstStyle/>
          <a:p>
            <a:endParaRPr/>
          </a:p>
        </p:txBody>
      </p:sp>
      <p:sp>
        <p:nvSpPr>
          <p:cNvPr id="316"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317"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318" name="Body Level One…"/>
          <p:cNvSpPr txBox="1">
            <a:spLocks noGrp="1"/>
          </p:cNvSpPr>
          <p:nvPr>
            <p:ph type="body" sz="quarter" idx="1"/>
          </p:nvPr>
        </p:nvSpPr>
        <p:spPr>
          <a:xfrm>
            <a:off x="742950" y="4658700"/>
            <a:ext cx="6925800" cy="290401"/>
          </a:xfrm>
          <a:prstGeom prst="rect">
            <a:avLst/>
          </a:prstGeom>
        </p:spPr>
        <p:txBody>
          <a:bodyPr lIns="91424" tIns="91424" rIns="91424" bIns="91424" anchor="b">
            <a:normAutofit/>
          </a:bodyPr>
          <a:lstStyle>
            <a:lvl1pPr marL="457200" indent="-279400">
              <a:buClr>
                <a:srgbClr val="000000"/>
              </a:buClr>
              <a:buSzPts val="800"/>
              <a:buAutoNum type="alphaUcPeriod"/>
              <a:defRPr sz="800"/>
            </a:lvl1pPr>
            <a:lvl2pPr marL="914400" indent="-279400">
              <a:buClr>
                <a:srgbClr val="000000"/>
              </a:buClr>
              <a:buSzPts val="800"/>
              <a:buAutoNum type="alphaLcPeriod"/>
              <a:defRPr sz="800"/>
            </a:lvl2pPr>
            <a:lvl3pPr marL="1371600" indent="-279400">
              <a:buClr>
                <a:srgbClr val="000000"/>
              </a:buClr>
              <a:buSzPts val="800"/>
              <a:buAutoNum type="romanLcPeriod"/>
              <a:defRPr sz="800"/>
            </a:lvl3pPr>
            <a:lvl4pPr marL="1828800" indent="-279400">
              <a:buClr>
                <a:srgbClr val="000000"/>
              </a:buClr>
              <a:buSzPts val="800"/>
              <a:buAutoNum type="arabicPeriod"/>
              <a:defRPr sz="800"/>
            </a:lvl4pPr>
            <a:lvl5pPr marL="2286000" indent="-279400">
              <a:buClr>
                <a:srgbClr val="000000"/>
              </a:buClr>
              <a:buSzPts val="800"/>
              <a:buAutoNum type="alphaLcPeriod"/>
              <a:defRPr sz="800"/>
            </a:lvl5pPr>
          </a:lstStyle>
          <a:p>
            <a:r>
              <a:t>Body Level One</a:t>
            </a:r>
          </a:p>
          <a:p>
            <a:pPr lvl="1"/>
            <a:r>
              <a:t>Body Level Two</a:t>
            </a:r>
          </a:p>
          <a:p>
            <a:pPr lvl="2"/>
            <a:r>
              <a:t>Body Level Three</a:t>
            </a:r>
          </a:p>
          <a:p>
            <a:pPr lvl="3"/>
            <a:r>
              <a:t>Body Level Four</a:t>
            </a:r>
          </a:p>
          <a:p>
            <a:pPr lvl="4"/>
            <a:r>
              <a:t>Body Level Five</a:t>
            </a:r>
          </a:p>
        </p:txBody>
      </p:sp>
      <p:grpSp>
        <p:nvGrpSpPr>
          <p:cNvPr id="321" name="Google Shape;181;p17"/>
          <p:cNvGrpSpPr/>
          <p:nvPr/>
        </p:nvGrpSpPr>
        <p:grpSpPr>
          <a:xfrm>
            <a:off x="9270468" y="562024"/>
            <a:ext cx="1359883" cy="456601"/>
            <a:chOff x="0" y="0"/>
            <a:chExt cx="1359882" cy="456599"/>
          </a:xfrm>
        </p:grpSpPr>
        <p:sp>
          <p:nvSpPr>
            <p:cNvPr id="319"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320"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324" name="Google Shape;182;p17"/>
          <p:cNvGrpSpPr/>
          <p:nvPr/>
        </p:nvGrpSpPr>
        <p:grpSpPr>
          <a:xfrm>
            <a:off x="9270468" y="-4289"/>
            <a:ext cx="1359883" cy="522428"/>
            <a:chOff x="0" y="0"/>
            <a:chExt cx="1359882" cy="522426"/>
          </a:xfrm>
        </p:grpSpPr>
        <p:sp>
          <p:nvSpPr>
            <p:cNvPr id="322"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323"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pic>
        <p:nvPicPr>
          <p:cNvPr id="325" name="Google Shape;183;p17" descr="Google Shape;183;p17"/>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2x picture + headline">
    <p:spTree>
      <p:nvGrpSpPr>
        <p:cNvPr id="1" name=""/>
        <p:cNvGrpSpPr/>
        <p:nvPr/>
      </p:nvGrpSpPr>
      <p:grpSpPr>
        <a:xfrm>
          <a:off x="0" y="0"/>
          <a:ext cx="0" cy="0"/>
          <a:chOff x="0" y="0"/>
          <a:chExt cx="0" cy="0"/>
        </a:xfrm>
      </p:grpSpPr>
      <p:sp>
        <p:nvSpPr>
          <p:cNvPr id="332" name="Google Shape;185;p18"/>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333" name="Google Shape;186;p18"/>
          <p:cNvSpPr>
            <a:spLocks noGrp="1"/>
          </p:cNvSpPr>
          <p:nvPr>
            <p:ph type="pic" sz="half" idx="13"/>
          </p:nvPr>
        </p:nvSpPr>
        <p:spPr>
          <a:xfrm>
            <a:off x="590550" y="1057671"/>
            <a:ext cx="3950100" cy="3429001"/>
          </a:xfrm>
          <a:prstGeom prst="rect">
            <a:avLst/>
          </a:prstGeom>
          <a:ln w="9525">
            <a:solidFill>
              <a:srgbClr val="D9D9D9"/>
            </a:solidFill>
            <a:prstDash val="dash"/>
            <a:round/>
          </a:ln>
        </p:spPr>
        <p:txBody>
          <a:bodyPr lIns="91439" rIns="91439"/>
          <a:lstStyle/>
          <a:p>
            <a:endParaRPr/>
          </a:p>
        </p:txBody>
      </p:sp>
      <p:sp>
        <p:nvSpPr>
          <p:cNvPr id="334"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335"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336" name="Google Shape;189;p18"/>
          <p:cNvSpPr>
            <a:spLocks noGrp="1"/>
          </p:cNvSpPr>
          <p:nvPr>
            <p:ph type="pic" sz="half" idx="14"/>
          </p:nvPr>
        </p:nvSpPr>
        <p:spPr>
          <a:xfrm>
            <a:off x="4594859" y="1059655"/>
            <a:ext cx="3950101" cy="3429001"/>
          </a:xfrm>
          <a:prstGeom prst="rect">
            <a:avLst/>
          </a:prstGeom>
          <a:ln w="9525">
            <a:solidFill>
              <a:srgbClr val="D9D9D9"/>
            </a:solidFill>
            <a:prstDash val="dash"/>
            <a:round/>
          </a:ln>
        </p:spPr>
        <p:txBody>
          <a:bodyPr lIns="91439" rIns="91439"/>
          <a:lstStyle/>
          <a:p>
            <a:endParaRPr/>
          </a:p>
        </p:txBody>
      </p:sp>
      <p:sp>
        <p:nvSpPr>
          <p:cNvPr id="337" name="Body Level One…"/>
          <p:cNvSpPr txBox="1">
            <a:spLocks noGrp="1"/>
          </p:cNvSpPr>
          <p:nvPr>
            <p:ph type="body" sz="quarter" idx="1"/>
          </p:nvPr>
        </p:nvSpPr>
        <p:spPr>
          <a:xfrm>
            <a:off x="742950" y="4658700"/>
            <a:ext cx="6925800" cy="290401"/>
          </a:xfrm>
          <a:prstGeom prst="rect">
            <a:avLst/>
          </a:prstGeom>
        </p:spPr>
        <p:txBody>
          <a:bodyPr lIns="91424" tIns="91424" rIns="91424" bIns="91424" anchor="b">
            <a:normAutofit/>
          </a:bodyPr>
          <a:lstStyle>
            <a:lvl1pPr marL="457200" indent="-279400">
              <a:buClr>
                <a:srgbClr val="000000"/>
              </a:buClr>
              <a:buSzPts val="800"/>
              <a:buAutoNum type="alphaUcPeriod"/>
              <a:defRPr sz="800"/>
            </a:lvl1pPr>
            <a:lvl2pPr marL="914400" indent="-279400">
              <a:buClr>
                <a:srgbClr val="000000"/>
              </a:buClr>
              <a:buSzPts val="800"/>
              <a:buAutoNum type="alphaLcPeriod"/>
              <a:defRPr sz="800"/>
            </a:lvl2pPr>
            <a:lvl3pPr marL="1371600" indent="-279400">
              <a:buClr>
                <a:srgbClr val="000000"/>
              </a:buClr>
              <a:buSzPts val="800"/>
              <a:buAutoNum type="romanLcPeriod"/>
              <a:defRPr sz="800"/>
            </a:lvl3pPr>
            <a:lvl4pPr marL="1828800" indent="-279400">
              <a:buClr>
                <a:srgbClr val="000000"/>
              </a:buClr>
              <a:buSzPts val="800"/>
              <a:buAutoNum type="arabicPeriod"/>
              <a:defRPr sz="800"/>
            </a:lvl4pPr>
            <a:lvl5pPr marL="2286000" indent="-279400">
              <a:buClr>
                <a:srgbClr val="000000"/>
              </a:buClr>
              <a:buSzPts val="800"/>
              <a:buAutoNum type="alphaLcPeriod"/>
              <a:defRPr sz="800"/>
            </a:lvl5pPr>
          </a:lstStyle>
          <a:p>
            <a:r>
              <a:t>Body Level One</a:t>
            </a:r>
          </a:p>
          <a:p>
            <a:pPr lvl="1"/>
            <a:r>
              <a:t>Body Level Two</a:t>
            </a:r>
          </a:p>
          <a:p>
            <a:pPr lvl="2"/>
            <a:r>
              <a:t>Body Level Three</a:t>
            </a:r>
          </a:p>
          <a:p>
            <a:pPr lvl="3"/>
            <a:r>
              <a:t>Body Level Four</a:t>
            </a:r>
          </a:p>
          <a:p>
            <a:pPr lvl="4"/>
            <a:r>
              <a:t>Body Level Five</a:t>
            </a:r>
          </a:p>
        </p:txBody>
      </p:sp>
      <p:grpSp>
        <p:nvGrpSpPr>
          <p:cNvPr id="340" name="Google Shape;191;p18"/>
          <p:cNvGrpSpPr/>
          <p:nvPr/>
        </p:nvGrpSpPr>
        <p:grpSpPr>
          <a:xfrm>
            <a:off x="9270468" y="562024"/>
            <a:ext cx="1359883" cy="456601"/>
            <a:chOff x="0" y="0"/>
            <a:chExt cx="1359882" cy="456599"/>
          </a:xfrm>
        </p:grpSpPr>
        <p:sp>
          <p:nvSpPr>
            <p:cNvPr id="338"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339"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343" name="Google Shape;192;p18"/>
          <p:cNvGrpSpPr/>
          <p:nvPr/>
        </p:nvGrpSpPr>
        <p:grpSpPr>
          <a:xfrm>
            <a:off x="9270468" y="-4289"/>
            <a:ext cx="1359883" cy="522428"/>
            <a:chOff x="0" y="0"/>
            <a:chExt cx="1359882" cy="522426"/>
          </a:xfrm>
        </p:grpSpPr>
        <p:sp>
          <p:nvSpPr>
            <p:cNvPr id="341"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342"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pic>
        <p:nvPicPr>
          <p:cNvPr id="344" name="Google Shape;193;p18" descr="Google Shape;193;p18"/>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3x picture + headline">
    <p:spTree>
      <p:nvGrpSpPr>
        <p:cNvPr id="1" name=""/>
        <p:cNvGrpSpPr/>
        <p:nvPr/>
      </p:nvGrpSpPr>
      <p:grpSpPr>
        <a:xfrm>
          <a:off x="0" y="0"/>
          <a:ext cx="0" cy="0"/>
          <a:chOff x="0" y="0"/>
          <a:chExt cx="0" cy="0"/>
        </a:xfrm>
      </p:grpSpPr>
      <p:sp>
        <p:nvSpPr>
          <p:cNvPr id="351" name="Google Shape;195;p19"/>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352" name="Google Shape;196;p19"/>
          <p:cNvSpPr>
            <a:spLocks noGrp="1"/>
          </p:cNvSpPr>
          <p:nvPr>
            <p:ph type="pic" sz="half" idx="13"/>
          </p:nvPr>
        </p:nvSpPr>
        <p:spPr>
          <a:xfrm>
            <a:off x="596979" y="1059655"/>
            <a:ext cx="4873801" cy="3429001"/>
          </a:xfrm>
          <a:prstGeom prst="rect">
            <a:avLst/>
          </a:prstGeom>
          <a:ln w="9525">
            <a:solidFill>
              <a:srgbClr val="D9D9D9"/>
            </a:solidFill>
            <a:prstDash val="dash"/>
            <a:round/>
          </a:ln>
        </p:spPr>
        <p:txBody>
          <a:bodyPr lIns="91439" rIns="91439"/>
          <a:lstStyle/>
          <a:p>
            <a:endParaRPr/>
          </a:p>
        </p:txBody>
      </p:sp>
      <p:sp>
        <p:nvSpPr>
          <p:cNvPr id="353" name="Google Shape;197;p19"/>
          <p:cNvSpPr>
            <a:spLocks noGrp="1"/>
          </p:cNvSpPr>
          <p:nvPr>
            <p:ph type="pic" sz="quarter" idx="14"/>
          </p:nvPr>
        </p:nvSpPr>
        <p:spPr>
          <a:xfrm>
            <a:off x="5519101" y="1059655"/>
            <a:ext cx="3026701" cy="1682401"/>
          </a:xfrm>
          <a:prstGeom prst="rect">
            <a:avLst/>
          </a:prstGeom>
          <a:ln w="9525">
            <a:solidFill>
              <a:srgbClr val="D9D9D9"/>
            </a:solidFill>
            <a:prstDash val="dash"/>
            <a:round/>
          </a:ln>
        </p:spPr>
        <p:txBody>
          <a:bodyPr lIns="91439" rIns="91439"/>
          <a:lstStyle/>
          <a:p>
            <a:endParaRPr/>
          </a:p>
        </p:txBody>
      </p:sp>
      <p:sp>
        <p:nvSpPr>
          <p:cNvPr id="354" name="Google Shape;198;p19"/>
          <p:cNvSpPr>
            <a:spLocks noGrp="1"/>
          </p:cNvSpPr>
          <p:nvPr>
            <p:ph type="pic" sz="quarter" idx="15"/>
          </p:nvPr>
        </p:nvSpPr>
        <p:spPr>
          <a:xfrm>
            <a:off x="5519101" y="2806159"/>
            <a:ext cx="3026701" cy="1682401"/>
          </a:xfrm>
          <a:prstGeom prst="rect">
            <a:avLst/>
          </a:prstGeom>
          <a:ln w="9525">
            <a:solidFill>
              <a:srgbClr val="D9D9D9"/>
            </a:solidFill>
            <a:prstDash val="dash"/>
            <a:round/>
          </a:ln>
        </p:spPr>
        <p:txBody>
          <a:bodyPr lIns="91439" rIns="91439"/>
          <a:lstStyle/>
          <a:p>
            <a:endParaRPr/>
          </a:p>
        </p:txBody>
      </p:sp>
      <p:sp>
        <p:nvSpPr>
          <p:cNvPr id="355"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356"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357" name="Body Level One…"/>
          <p:cNvSpPr txBox="1">
            <a:spLocks noGrp="1"/>
          </p:cNvSpPr>
          <p:nvPr>
            <p:ph type="body" sz="quarter" idx="1"/>
          </p:nvPr>
        </p:nvSpPr>
        <p:spPr>
          <a:xfrm>
            <a:off x="742950" y="4658700"/>
            <a:ext cx="6925800" cy="290401"/>
          </a:xfrm>
          <a:prstGeom prst="rect">
            <a:avLst/>
          </a:prstGeom>
        </p:spPr>
        <p:txBody>
          <a:bodyPr lIns="91424" tIns="91424" rIns="91424" bIns="91424" anchor="b">
            <a:normAutofit/>
          </a:bodyPr>
          <a:lstStyle>
            <a:lvl1pPr marL="457200" indent="-279400">
              <a:buClr>
                <a:srgbClr val="000000"/>
              </a:buClr>
              <a:buSzPts val="800"/>
              <a:buAutoNum type="alphaUcPeriod"/>
              <a:defRPr sz="800"/>
            </a:lvl1pPr>
            <a:lvl2pPr marL="914400" indent="-279400">
              <a:buClr>
                <a:srgbClr val="000000"/>
              </a:buClr>
              <a:buSzPts val="800"/>
              <a:buAutoNum type="alphaLcPeriod"/>
              <a:defRPr sz="800"/>
            </a:lvl2pPr>
            <a:lvl3pPr marL="1371600" indent="-279400">
              <a:buClr>
                <a:srgbClr val="000000"/>
              </a:buClr>
              <a:buSzPts val="800"/>
              <a:buAutoNum type="romanLcPeriod"/>
              <a:defRPr sz="800"/>
            </a:lvl3pPr>
            <a:lvl4pPr marL="1828800" indent="-279400">
              <a:buClr>
                <a:srgbClr val="000000"/>
              </a:buClr>
              <a:buSzPts val="800"/>
              <a:buAutoNum type="arabicPeriod"/>
              <a:defRPr sz="800"/>
            </a:lvl4pPr>
            <a:lvl5pPr marL="2286000" indent="-279400">
              <a:buClr>
                <a:srgbClr val="000000"/>
              </a:buClr>
              <a:buSzPts val="800"/>
              <a:buAutoNum type="alphaLcPeriod"/>
              <a:defRPr sz="800"/>
            </a:lvl5pPr>
          </a:lstStyle>
          <a:p>
            <a:r>
              <a:t>Body Level One</a:t>
            </a:r>
          </a:p>
          <a:p>
            <a:pPr lvl="1"/>
            <a:r>
              <a:t>Body Level Two</a:t>
            </a:r>
          </a:p>
          <a:p>
            <a:pPr lvl="2"/>
            <a:r>
              <a:t>Body Level Three</a:t>
            </a:r>
          </a:p>
          <a:p>
            <a:pPr lvl="3"/>
            <a:r>
              <a:t>Body Level Four</a:t>
            </a:r>
          </a:p>
          <a:p>
            <a:pPr lvl="4"/>
            <a:r>
              <a:t>Body Level Five</a:t>
            </a:r>
          </a:p>
        </p:txBody>
      </p:sp>
      <p:grpSp>
        <p:nvGrpSpPr>
          <p:cNvPr id="360" name="Google Shape;202;p19"/>
          <p:cNvGrpSpPr/>
          <p:nvPr/>
        </p:nvGrpSpPr>
        <p:grpSpPr>
          <a:xfrm>
            <a:off x="9270468" y="562024"/>
            <a:ext cx="1359883" cy="456601"/>
            <a:chOff x="0" y="0"/>
            <a:chExt cx="1359882" cy="456599"/>
          </a:xfrm>
        </p:grpSpPr>
        <p:sp>
          <p:nvSpPr>
            <p:cNvPr id="358"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359"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363" name="Google Shape;203;p19"/>
          <p:cNvGrpSpPr/>
          <p:nvPr/>
        </p:nvGrpSpPr>
        <p:grpSpPr>
          <a:xfrm>
            <a:off x="9270468" y="-4289"/>
            <a:ext cx="1359883" cy="522428"/>
            <a:chOff x="0" y="0"/>
            <a:chExt cx="1359882" cy="522426"/>
          </a:xfrm>
        </p:grpSpPr>
        <p:sp>
          <p:nvSpPr>
            <p:cNvPr id="361"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362"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pic>
        <p:nvPicPr>
          <p:cNvPr id="364" name="Google Shape;204;p19" descr="Google Shape;204;p19"/>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bx picture">
    <p:spTree>
      <p:nvGrpSpPr>
        <p:cNvPr id="1" name=""/>
        <p:cNvGrpSpPr/>
        <p:nvPr/>
      </p:nvGrpSpPr>
      <p:grpSpPr>
        <a:xfrm>
          <a:off x="0" y="0"/>
          <a:ext cx="0" cy="0"/>
          <a:chOff x="0" y="0"/>
          <a:chExt cx="0" cy="0"/>
        </a:xfrm>
      </p:grpSpPr>
      <p:sp>
        <p:nvSpPr>
          <p:cNvPr id="371" name="Google Shape;206;p20"/>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372" name="Google Shape;207;p20"/>
          <p:cNvSpPr>
            <a:spLocks noGrp="1"/>
          </p:cNvSpPr>
          <p:nvPr>
            <p:ph type="pic" sz="quarter" idx="13"/>
          </p:nvPr>
        </p:nvSpPr>
        <p:spPr>
          <a:xfrm>
            <a:off x="3257765" y="1050925"/>
            <a:ext cx="2619001" cy="3427201"/>
          </a:xfrm>
          <a:prstGeom prst="rect">
            <a:avLst/>
          </a:prstGeom>
          <a:ln w="9525">
            <a:solidFill>
              <a:srgbClr val="D9D9D9"/>
            </a:solidFill>
            <a:prstDash val="dash"/>
            <a:round/>
          </a:ln>
        </p:spPr>
        <p:txBody>
          <a:bodyPr lIns="91439" rIns="91439"/>
          <a:lstStyle/>
          <a:p>
            <a:endParaRPr/>
          </a:p>
        </p:txBody>
      </p:sp>
      <p:sp>
        <p:nvSpPr>
          <p:cNvPr id="373" name="Google Shape;208;p20"/>
          <p:cNvSpPr>
            <a:spLocks noGrp="1"/>
          </p:cNvSpPr>
          <p:nvPr>
            <p:ph type="pic" sz="quarter" idx="14"/>
          </p:nvPr>
        </p:nvSpPr>
        <p:spPr>
          <a:xfrm>
            <a:off x="5926766" y="1050925"/>
            <a:ext cx="2619001" cy="3427201"/>
          </a:xfrm>
          <a:prstGeom prst="rect">
            <a:avLst/>
          </a:prstGeom>
          <a:ln w="9525">
            <a:solidFill>
              <a:srgbClr val="D9D9D9"/>
            </a:solidFill>
            <a:prstDash val="dash"/>
            <a:round/>
          </a:ln>
        </p:spPr>
        <p:txBody>
          <a:bodyPr lIns="91439" rIns="91439"/>
          <a:lstStyle/>
          <a:p>
            <a:endParaRPr/>
          </a:p>
        </p:txBody>
      </p:sp>
      <p:sp>
        <p:nvSpPr>
          <p:cNvPr id="374" name="Google Shape;209;p20"/>
          <p:cNvSpPr>
            <a:spLocks noGrp="1"/>
          </p:cNvSpPr>
          <p:nvPr>
            <p:ph type="pic" sz="quarter" idx="15"/>
          </p:nvPr>
        </p:nvSpPr>
        <p:spPr>
          <a:xfrm>
            <a:off x="588764" y="1050925"/>
            <a:ext cx="2619001" cy="3427201"/>
          </a:xfrm>
          <a:prstGeom prst="rect">
            <a:avLst/>
          </a:prstGeom>
          <a:ln w="9525">
            <a:solidFill>
              <a:srgbClr val="D9D9D9"/>
            </a:solidFill>
            <a:prstDash val="dash"/>
            <a:round/>
          </a:ln>
        </p:spPr>
        <p:txBody>
          <a:bodyPr lIns="91439" rIns="91439"/>
          <a:lstStyle/>
          <a:p>
            <a:endParaRPr/>
          </a:p>
        </p:txBody>
      </p:sp>
      <p:sp>
        <p:nvSpPr>
          <p:cNvPr id="375"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376"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377" name="Body Level One…"/>
          <p:cNvSpPr txBox="1">
            <a:spLocks noGrp="1"/>
          </p:cNvSpPr>
          <p:nvPr>
            <p:ph type="body" sz="quarter" idx="1"/>
          </p:nvPr>
        </p:nvSpPr>
        <p:spPr>
          <a:xfrm>
            <a:off x="742950" y="4658700"/>
            <a:ext cx="6925800" cy="290401"/>
          </a:xfrm>
          <a:prstGeom prst="rect">
            <a:avLst/>
          </a:prstGeom>
        </p:spPr>
        <p:txBody>
          <a:bodyPr lIns="91424" tIns="91424" rIns="91424" bIns="91424" anchor="b">
            <a:normAutofit/>
          </a:bodyPr>
          <a:lstStyle>
            <a:lvl1pPr marL="457200" indent="-279400">
              <a:buClr>
                <a:srgbClr val="000000"/>
              </a:buClr>
              <a:buSzPts val="800"/>
              <a:buAutoNum type="alphaUcPeriod"/>
              <a:defRPr sz="800"/>
            </a:lvl1pPr>
            <a:lvl2pPr marL="914400" indent="-279400">
              <a:buClr>
                <a:srgbClr val="000000"/>
              </a:buClr>
              <a:buSzPts val="800"/>
              <a:buAutoNum type="alphaLcPeriod"/>
              <a:defRPr sz="800"/>
            </a:lvl2pPr>
            <a:lvl3pPr marL="1371600" indent="-279400">
              <a:buClr>
                <a:srgbClr val="000000"/>
              </a:buClr>
              <a:buSzPts val="800"/>
              <a:buAutoNum type="romanLcPeriod"/>
              <a:defRPr sz="800"/>
            </a:lvl3pPr>
            <a:lvl4pPr marL="1828800" indent="-279400">
              <a:buClr>
                <a:srgbClr val="000000"/>
              </a:buClr>
              <a:buSzPts val="800"/>
              <a:buAutoNum type="arabicPeriod"/>
              <a:defRPr sz="800"/>
            </a:lvl4pPr>
            <a:lvl5pPr marL="2286000" indent="-279400">
              <a:buClr>
                <a:srgbClr val="000000"/>
              </a:buClr>
              <a:buSzPts val="800"/>
              <a:buAutoNum type="alphaLcPeriod"/>
              <a:defRPr sz="800"/>
            </a:lvl5pPr>
          </a:lstStyle>
          <a:p>
            <a:r>
              <a:t>Body Level One</a:t>
            </a:r>
          </a:p>
          <a:p>
            <a:pPr lvl="1"/>
            <a:r>
              <a:t>Body Level Two</a:t>
            </a:r>
          </a:p>
          <a:p>
            <a:pPr lvl="2"/>
            <a:r>
              <a:t>Body Level Three</a:t>
            </a:r>
          </a:p>
          <a:p>
            <a:pPr lvl="3"/>
            <a:r>
              <a:t>Body Level Four</a:t>
            </a:r>
          </a:p>
          <a:p>
            <a:pPr lvl="4"/>
            <a:r>
              <a:t>Body Level Five</a:t>
            </a:r>
          </a:p>
        </p:txBody>
      </p:sp>
      <p:grpSp>
        <p:nvGrpSpPr>
          <p:cNvPr id="380" name="Google Shape;213;p20"/>
          <p:cNvGrpSpPr/>
          <p:nvPr/>
        </p:nvGrpSpPr>
        <p:grpSpPr>
          <a:xfrm>
            <a:off x="9270468" y="562024"/>
            <a:ext cx="1359883" cy="456601"/>
            <a:chOff x="0" y="0"/>
            <a:chExt cx="1359882" cy="456599"/>
          </a:xfrm>
        </p:grpSpPr>
        <p:sp>
          <p:nvSpPr>
            <p:cNvPr id="378"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379"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383" name="Google Shape;214;p20"/>
          <p:cNvGrpSpPr/>
          <p:nvPr/>
        </p:nvGrpSpPr>
        <p:grpSpPr>
          <a:xfrm>
            <a:off x="9270468" y="-4289"/>
            <a:ext cx="1359883" cy="522428"/>
            <a:chOff x="0" y="0"/>
            <a:chExt cx="1359882" cy="522426"/>
          </a:xfrm>
        </p:grpSpPr>
        <p:sp>
          <p:nvSpPr>
            <p:cNvPr id="381"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382"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pic>
        <p:nvPicPr>
          <p:cNvPr id="384" name="Google Shape;215;p20" descr="Google Shape;215;p20"/>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2_table of contents_1">
    <p:spTree>
      <p:nvGrpSpPr>
        <p:cNvPr id="1" name=""/>
        <p:cNvGrpSpPr/>
        <p:nvPr/>
      </p:nvGrpSpPr>
      <p:grpSpPr>
        <a:xfrm>
          <a:off x="0" y="0"/>
          <a:ext cx="0" cy="0"/>
          <a:chOff x="0" y="0"/>
          <a:chExt cx="0" cy="0"/>
        </a:xfrm>
      </p:grpSpPr>
      <p:sp>
        <p:nvSpPr>
          <p:cNvPr id="39" name="Body Level One…"/>
          <p:cNvSpPr txBox="1">
            <a:spLocks noGrp="1"/>
          </p:cNvSpPr>
          <p:nvPr>
            <p:ph type="body" sz="quarter" idx="1"/>
          </p:nvPr>
        </p:nvSpPr>
        <p:spPr>
          <a:xfrm>
            <a:off x="4992687" y="1938338"/>
            <a:ext cx="3544801" cy="332401"/>
          </a:xfrm>
          <a:prstGeom prst="rect">
            <a:avLst/>
          </a:prstGeom>
        </p:spPr>
        <p:txBody>
          <a:bodyPr lIns="91424" tIns="91424" rIns="91424" bIns="91424">
            <a:normAutofit/>
          </a:bodyPr>
          <a:lstStyle>
            <a:lvl1pPr marL="228600">
              <a:lnSpc>
                <a:spcPct val="150000"/>
              </a:lnSpc>
              <a:defRPr sz="1300"/>
            </a:lvl1pPr>
            <a:lvl2pPr marL="1214437" indent="-557212">
              <a:lnSpc>
                <a:spcPct val="150000"/>
              </a:lnSpc>
              <a:buSzPts val="1300"/>
              <a:buChar char="•"/>
              <a:defRPr sz="1300"/>
            </a:lvl2pPr>
            <a:lvl3pPr marL="1671637" indent="-557212">
              <a:lnSpc>
                <a:spcPct val="150000"/>
              </a:lnSpc>
              <a:buSzPts val="1300"/>
              <a:buChar char="•"/>
              <a:defRPr sz="1300"/>
            </a:lvl3pPr>
            <a:lvl4pPr marL="2128837" indent="-557212">
              <a:lnSpc>
                <a:spcPct val="150000"/>
              </a:lnSpc>
              <a:buSzPts val="1300"/>
              <a:buChar char="•"/>
              <a:defRPr sz="1300"/>
            </a:lvl4pPr>
            <a:lvl5pPr marL="2586037" indent="-557212">
              <a:lnSpc>
                <a:spcPct val="150000"/>
              </a:lnSpc>
              <a:buSzPts val="1300"/>
              <a:buChar char="•"/>
              <a:defRPr sz="1300"/>
            </a:lvl5pPr>
          </a:lstStyle>
          <a:p>
            <a:r>
              <a:t>Body Level One</a:t>
            </a:r>
          </a:p>
          <a:p>
            <a:pPr lvl="1"/>
            <a:r>
              <a:t>Body Level Two</a:t>
            </a:r>
          </a:p>
          <a:p>
            <a:pPr lvl="2"/>
            <a:r>
              <a:t>Body Level Three</a:t>
            </a:r>
          </a:p>
          <a:p>
            <a:pPr lvl="3"/>
            <a:r>
              <a:t>Body Level Four</a:t>
            </a:r>
          </a:p>
          <a:p>
            <a:pPr lvl="4"/>
            <a:r>
              <a:t>Body Level Five</a:t>
            </a:r>
          </a:p>
        </p:txBody>
      </p:sp>
      <p:sp>
        <p:nvSpPr>
          <p:cNvPr id="40" name="Google Shape;28;p3"/>
          <p:cNvSpPr txBox="1">
            <a:spLocks noGrp="1"/>
          </p:cNvSpPr>
          <p:nvPr>
            <p:ph type="body" sz="quarter" idx="13"/>
          </p:nvPr>
        </p:nvSpPr>
        <p:spPr>
          <a:xfrm>
            <a:off x="4992687" y="3376257"/>
            <a:ext cx="35448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41" name="Google Shape;29;p3"/>
          <p:cNvSpPr txBox="1">
            <a:spLocks noGrp="1"/>
          </p:cNvSpPr>
          <p:nvPr>
            <p:ph type="body" sz="quarter" idx="14"/>
          </p:nvPr>
        </p:nvSpPr>
        <p:spPr>
          <a:xfrm>
            <a:off x="4992687" y="2297818"/>
            <a:ext cx="35448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42" name="Google Shape;30;p3"/>
          <p:cNvSpPr txBox="1">
            <a:spLocks noGrp="1"/>
          </p:cNvSpPr>
          <p:nvPr>
            <p:ph type="body" sz="quarter" idx="15"/>
          </p:nvPr>
        </p:nvSpPr>
        <p:spPr>
          <a:xfrm>
            <a:off x="4992687" y="2657298"/>
            <a:ext cx="35448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43" name="Google Shape;31;p3"/>
          <p:cNvSpPr txBox="1">
            <a:spLocks noGrp="1"/>
          </p:cNvSpPr>
          <p:nvPr>
            <p:ph type="body" sz="quarter" idx="16"/>
          </p:nvPr>
        </p:nvSpPr>
        <p:spPr>
          <a:xfrm>
            <a:off x="4992687" y="3016778"/>
            <a:ext cx="35448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44" name="Google Shape;32;p3"/>
          <p:cNvSpPr txBox="1">
            <a:spLocks noGrp="1"/>
          </p:cNvSpPr>
          <p:nvPr>
            <p:ph type="body" sz="quarter" idx="17"/>
          </p:nvPr>
        </p:nvSpPr>
        <p:spPr>
          <a:xfrm>
            <a:off x="5000936" y="576092"/>
            <a:ext cx="3531601" cy="970500"/>
          </a:xfrm>
          <a:prstGeom prst="rect">
            <a:avLst/>
          </a:prstGeom>
        </p:spPr>
        <p:txBody>
          <a:bodyPr lIns="91424" tIns="91424" rIns="91424" bIns="91424" anchor="b">
            <a:normAutofit/>
          </a:bodyPr>
          <a:lstStyle/>
          <a:p>
            <a:pPr marL="228600">
              <a:lnSpc>
                <a:spcPct val="120000"/>
              </a:lnSpc>
              <a:defRPr sz="1900" b="1"/>
            </a:pPr>
            <a:endParaRPr/>
          </a:p>
        </p:txBody>
      </p:sp>
      <p:sp>
        <p:nvSpPr>
          <p:cNvPr id="45" name="Google Shape;33;p3"/>
          <p:cNvSpPr/>
          <p:nvPr/>
        </p:nvSpPr>
        <p:spPr>
          <a:xfrm>
            <a:off x="5051340" y="1687248"/>
            <a:ext cx="780901" cy="67801"/>
          </a:xfrm>
          <a:prstGeom prst="rect">
            <a:avLst/>
          </a:prstGeom>
          <a:solidFill>
            <a:srgbClr val="FF6900"/>
          </a:solidFill>
          <a:ln w="12700">
            <a:miter lim="400000"/>
          </a:ln>
        </p:spPr>
        <p:txBody>
          <a:bodyPr lIns="0" tIns="0" rIns="0" bIns="0"/>
          <a:lstStyle/>
          <a:p>
            <a:pPr algn="ctr">
              <a:lnSpc>
                <a:spcPct val="120000"/>
              </a:lnSpc>
              <a:defRPr sz="1900"/>
            </a:pPr>
            <a:endParaRPr/>
          </a:p>
        </p:txBody>
      </p:sp>
      <p:sp>
        <p:nvSpPr>
          <p:cNvPr id="46" name="Google Shape;34;p3"/>
          <p:cNvSpPr>
            <a:spLocks noGrp="1"/>
          </p:cNvSpPr>
          <p:nvPr>
            <p:ph type="pic" idx="18"/>
          </p:nvPr>
        </p:nvSpPr>
        <p:spPr>
          <a:xfrm>
            <a:off x="0" y="0"/>
            <a:ext cx="4572000" cy="5143500"/>
          </a:xfrm>
          <a:prstGeom prst="rect">
            <a:avLst/>
          </a:prstGeom>
          <a:ln w="9525">
            <a:solidFill>
              <a:srgbClr val="D9D9D9"/>
            </a:solidFill>
            <a:prstDash val="dash"/>
            <a:round/>
          </a:ln>
        </p:spPr>
        <p:txBody>
          <a:bodyPr lIns="91439" rIns="91439"/>
          <a:lstStyle/>
          <a:p>
            <a:endParaRPr/>
          </a:p>
        </p:txBody>
      </p:sp>
      <p:sp>
        <p:nvSpPr>
          <p:cNvPr id="47" name="Slide Number"/>
          <p:cNvSpPr txBox="1">
            <a:spLocks noGrp="1"/>
          </p:cNvSpPr>
          <p:nvPr>
            <p:ph type="sldNum" sz="quarter" idx="2"/>
          </p:nvPr>
        </p:nvSpPr>
        <p:spPr>
          <a:xfrm>
            <a:off x="5192712" y="4740411"/>
            <a:ext cx="139838" cy="127001"/>
          </a:xfrm>
          <a:prstGeom prst="rect">
            <a:avLst/>
          </a:prstGeom>
        </p:spPr>
        <p:txBody>
          <a:bodyPr lIns="0" tIns="0" rIns="0" bIns="0"/>
          <a:lstStyle>
            <a:lvl1pPr algn="l">
              <a:defRPr sz="900" b="1"/>
            </a:lvl1pPr>
          </a:lstStyle>
          <a:p>
            <a:fld id="{86CB4B4D-7CA3-9044-876B-883B54F8677D}" type="slidenum">
              <a:t>‹#›</a:t>
            </a:fld>
            <a:endParaRPr/>
          </a:p>
        </p:txBody>
      </p:sp>
      <p:grpSp>
        <p:nvGrpSpPr>
          <p:cNvPr id="50" name="Google Shape;36;p3"/>
          <p:cNvGrpSpPr/>
          <p:nvPr/>
        </p:nvGrpSpPr>
        <p:grpSpPr>
          <a:xfrm>
            <a:off x="9270468" y="-4289"/>
            <a:ext cx="1359883" cy="522428"/>
            <a:chOff x="0" y="0"/>
            <a:chExt cx="1359882" cy="522426"/>
          </a:xfrm>
        </p:grpSpPr>
        <p:sp>
          <p:nvSpPr>
            <p:cNvPr id="48"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49"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53" name="Google Shape;37;p3"/>
          <p:cNvGrpSpPr/>
          <p:nvPr/>
        </p:nvGrpSpPr>
        <p:grpSpPr>
          <a:xfrm>
            <a:off x="9270468" y="562024"/>
            <a:ext cx="1359883" cy="456601"/>
            <a:chOff x="0" y="0"/>
            <a:chExt cx="1359882" cy="456599"/>
          </a:xfrm>
        </p:grpSpPr>
        <p:sp>
          <p:nvSpPr>
            <p:cNvPr id="51"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pPr>
              <a:endParaRPr/>
            </a:p>
          </p:txBody>
        </p:sp>
        <p:sp>
          <p:nvSpPr>
            <p:cNvPr id="52"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pic>
        <p:nvPicPr>
          <p:cNvPr id="54" name="Google Shape;38;p3" descr="Google Shape;38;p3"/>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5ax picture + headline">
    <p:spTree>
      <p:nvGrpSpPr>
        <p:cNvPr id="1" name=""/>
        <p:cNvGrpSpPr/>
        <p:nvPr/>
      </p:nvGrpSpPr>
      <p:grpSpPr>
        <a:xfrm>
          <a:off x="0" y="0"/>
          <a:ext cx="0" cy="0"/>
          <a:chOff x="0" y="0"/>
          <a:chExt cx="0" cy="0"/>
        </a:xfrm>
      </p:grpSpPr>
      <p:sp>
        <p:nvSpPr>
          <p:cNvPr id="391" name="Google Shape;217;p21"/>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392" name="Google Shape;218;p21"/>
          <p:cNvSpPr>
            <a:spLocks noGrp="1"/>
          </p:cNvSpPr>
          <p:nvPr>
            <p:ph type="pic" sz="quarter" idx="13"/>
          </p:nvPr>
        </p:nvSpPr>
        <p:spPr>
          <a:xfrm>
            <a:off x="3056402" y="1059655"/>
            <a:ext cx="3026700" cy="1682401"/>
          </a:xfrm>
          <a:prstGeom prst="rect">
            <a:avLst/>
          </a:prstGeom>
          <a:ln w="9525">
            <a:solidFill>
              <a:srgbClr val="D9D9D9"/>
            </a:solidFill>
            <a:prstDash val="dash"/>
            <a:round/>
          </a:ln>
        </p:spPr>
        <p:txBody>
          <a:bodyPr lIns="91439" rIns="91439"/>
          <a:lstStyle/>
          <a:p>
            <a:endParaRPr/>
          </a:p>
        </p:txBody>
      </p:sp>
      <p:sp>
        <p:nvSpPr>
          <p:cNvPr id="393" name="Google Shape;219;p21"/>
          <p:cNvSpPr>
            <a:spLocks noGrp="1"/>
          </p:cNvSpPr>
          <p:nvPr>
            <p:ph type="pic" sz="quarter" idx="14"/>
          </p:nvPr>
        </p:nvSpPr>
        <p:spPr>
          <a:xfrm>
            <a:off x="3056402" y="2806158"/>
            <a:ext cx="3026700" cy="1682401"/>
          </a:xfrm>
          <a:prstGeom prst="rect">
            <a:avLst/>
          </a:prstGeom>
          <a:ln w="9525">
            <a:solidFill>
              <a:srgbClr val="D9D9D9"/>
            </a:solidFill>
            <a:prstDash val="dash"/>
            <a:round/>
          </a:ln>
        </p:spPr>
        <p:txBody>
          <a:bodyPr lIns="91439" rIns="91439"/>
          <a:lstStyle/>
          <a:p>
            <a:endParaRPr/>
          </a:p>
        </p:txBody>
      </p:sp>
      <p:sp>
        <p:nvSpPr>
          <p:cNvPr id="394" name="Google Shape;220;p21"/>
          <p:cNvSpPr>
            <a:spLocks noGrp="1"/>
          </p:cNvSpPr>
          <p:nvPr>
            <p:ph type="pic" sz="quarter" idx="15"/>
          </p:nvPr>
        </p:nvSpPr>
        <p:spPr>
          <a:xfrm>
            <a:off x="6140894" y="1059654"/>
            <a:ext cx="2404801" cy="3429001"/>
          </a:xfrm>
          <a:prstGeom prst="rect">
            <a:avLst/>
          </a:prstGeom>
          <a:ln w="9525">
            <a:solidFill>
              <a:srgbClr val="D9D9D9"/>
            </a:solidFill>
            <a:prstDash val="dash"/>
            <a:round/>
          </a:ln>
        </p:spPr>
        <p:txBody>
          <a:bodyPr lIns="91439" rIns="91439"/>
          <a:lstStyle/>
          <a:p>
            <a:endParaRPr/>
          </a:p>
        </p:txBody>
      </p:sp>
      <p:sp>
        <p:nvSpPr>
          <p:cNvPr id="395" name="Google Shape;221;p21"/>
          <p:cNvSpPr>
            <a:spLocks noGrp="1"/>
          </p:cNvSpPr>
          <p:nvPr>
            <p:ph type="pic" sz="quarter" idx="16"/>
          </p:nvPr>
        </p:nvSpPr>
        <p:spPr>
          <a:xfrm>
            <a:off x="593701" y="1059654"/>
            <a:ext cx="2404801" cy="3429001"/>
          </a:xfrm>
          <a:prstGeom prst="rect">
            <a:avLst/>
          </a:prstGeom>
          <a:ln w="9525">
            <a:solidFill>
              <a:srgbClr val="D9D9D9"/>
            </a:solidFill>
            <a:prstDash val="dash"/>
            <a:round/>
          </a:ln>
        </p:spPr>
        <p:txBody>
          <a:bodyPr lIns="91439" rIns="91439"/>
          <a:lstStyle/>
          <a:p>
            <a:endParaRPr/>
          </a:p>
        </p:txBody>
      </p:sp>
      <p:sp>
        <p:nvSpPr>
          <p:cNvPr id="396"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397"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398" name="Body Level One…"/>
          <p:cNvSpPr txBox="1">
            <a:spLocks noGrp="1"/>
          </p:cNvSpPr>
          <p:nvPr>
            <p:ph type="body" sz="quarter" idx="1"/>
          </p:nvPr>
        </p:nvSpPr>
        <p:spPr>
          <a:xfrm>
            <a:off x="742950" y="4658700"/>
            <a:ext cx="6925800" cy="290401"/>
          </a:xfrm>
          <a:prstGeom prst="rect">
            <a:avLst/>
          </a:prstGeom>
        </p:spPr>
        <p:txBody>
          <a:bodyPr lIns="91424" tIns="91424" rIns="91424" bIns="91424" anchor="b">
            <a:normAutofit/>
          </a:bodyPr>
          <a:lstStyle>
            <a:lvl1pPr marL="457200" indent="-279400">
              <a:buClr>
                <a:srgbClr val="000000"/>
              </a:buClr>
              <a:buSzPts val="800"/>
              <a:buAutoNum type="alphaUcPeriod"/>
              <a:defRPr sz="800"/>
            </a:lvl1pPr>
            <a:lvl2pPr marL="914400" indent="-279400">
              <a:buClr>
                <a:srgbClr val="000000"/>
              </a:buClr>
              <a:buSzPts val="800"/>
              <a:buAutoNum type="alphaLcPeriod"/>
              <a:defRPr sz="800"/>
            </a:lvl2pPr>
            <a:lvl3pPr marL="1371600" indent="-279400">
              <a:buClr>
                <a:srgbClr val="000000"/>
              </a:buClr>
              <a:buSzPts val="800"/>
              <a:buAutoNum type="romanLcPeriod"/>
              <a:defRPr sz="800"/>
            </a:lvl3pPr>
            <a:lvl4pPr marL="1828800" indent="-279400">
              <a:buClr>
                <a:srgbClr val="000000"/>
              </a:buClr>
              <a:buSzPts val="800"/>
              <a:buAutoNum type="arabicPeriod"/>
              <a:defRPr sz="800"/>
            </a:lvl4pPr>
            <a:lvl5pPr marL="2286000" indent="-279400">
              <a:buClr>
                <a:srgbClr val="000000"/>
              </a:buClr>
              <a:buSzPts val="800"/>
              <a:buAutoNum type="alphaLcPeriod"/>
              <a:defRPr sz="800"/>
            </a:lvl5pPr>
          </a:lstStyle>
          <a:p>
            <a:r>
              <a:t>Body Level One</a:t>
            </a:r>
          </a:p>
          <a:p>
            <a:pPr lvl="1"/>
            <a:r>
              <a:t>Body Level Two</a:t>
            </a:r>
          </a:p>
          <a:p>
            <a:pPr lvl="2"/>
            <a:r>
              <a:t>Body Level Three</a:t>
            </a:r>
          </a:p>
          <a:p>
            <a:pPr lvl="3"/>
            <a:r>
              <a:t>Body Level Four</a:t>
            </a:r>
          </a:p>
          <a:p>
            <a:pPr lvl="4"/>
            <a:r>
              <a:t>Body Level Five</a:t>
            </a:r>
          </a:p>
        </p:txBody>
      </p:sp>
      <p:grpSp>
        <p:nvGrpSpPr>
          <p:cNvPr id="401" name="Google Shape;225;p21"/>
          <p:cNvGrpSpPr/>
          <p:nvPr/>
        </p:nvGrpSpPr>
        <p:grpSpPr>
          <a:xfrm>
            <a:off x="9270468" y="562024"/>
            <a:ext cx="1359883" cy="456601"/>
            <a:chOff x="0" y="0"/>
            <a:chExt cx="1359882" cy="456599"/>
          </a:xfrm>
        </p:grpSpPr>
        <p:sp>
          <p:nvSpPr>
            <p:cNvPr id="399"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400"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404" name="Google Shape;226;p21"/>
          <p:cNvGrpSpPr/>
          <p:nvPr/>
        </p:nvGrpSpPr>
        <p:grpSpPr>
          <a:xfrm>
            <a:off x="9270468" y="-4289"/>
            <a:ext cx="1359883" cy="522428"/>
            <a:chOff x="0" y="0"/>
            <a:chExt cx="1359882" cy="522426"/>
          </a:xfrm>
        </p:grpSpPr>
        <p:sp>
          <p:nvSpPr>
            <p:cNvPr id="402"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403"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pic>
        <p:nvPicPr>
          <p:cNvPr id="405" name="Google Shape;227;p21" descr="Google Shape;227;p21"/>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emphasizing claim">
    <p:spTree>
      <p:nvGrpSpPr>
        <p:cNvPr id="1" name=""/>
        <p:cNvGrpSpPr/>
        <p:nvPr/>
      </p:nvGrpSpPr>
      <p:grpSpPr>
        <a:xfrm>
          <a:off x="0" y="0"/>
          <a:ext cx="0" cy="0"/>
          <a:chOff x="0" y="0"/>
          <a:chExt cx="0" cy="0"/>
        </a:xfrm>
      </p:grpSpPr>
      <p:sp>
        <p:nvSpPr>
          <p:cNvPr id="412" name="Google Shape;230;p22"/>
          <p:cNvSpPr>
            <a:spLocks noGrp="1"/>
          </p:cNvSpPr>
          <p:nvPr>
            <p:ph type="pic" idx="13"/>
          </p:nvPr>
        </p:nvSpPr>
        <p:spPr>
          <a:xfrm>
            <a:off x="0" y="0"/>
            <a:ext cx="9144000" cy="5143500"/>
          </a:xfrm>
          <a:prstGeom prst="rect">
            <a:avLst/>
          </a:prstGeom>
          <a:ln w="9525">
            <a:solidFill>
              <a:srgbClr val="D9D9D9"/>
            </a:solidFill>
            <a:prstDash val="dash"/>
            <a:round/>
          </a:ln>
        </p:spPr>
        <p:txBody>
          <a:bodyPr lIns="91439" rIns="91439"/>
          <a:lstStyle/>
          <a:p>
            <a:endParaRPr/>
          </a:p>
        </p:txBody>
      </p:sp>
      <p:sp>
        <p:nvSpPr>
          <p:cNvPr id="413" name="Title Text"/>
          <p:cNvSpPr txBox="1">
            <a:spLocks noGrp="1"/>
          </p:cNvSpPr>
          <p:nvPr>
            <p:ph type="title"/>
          </p:nvPr>
        </p:nvSpPr>
        <p:spPr>
          <a:prstGeom prst="rect">
            <a:avLst/>
          </a:prstGeom>
        </p:spPr>
        <p:txBody>
          <a:bodyPr/>
          <a:lstStyle/>
          <a:p>
            <a:r>
              <a:t>Title Text</a:t>
            </a: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emphasizing claim splitted">
    <p:spTree>
      <p:nvGrpSpPr>
        <p:cNvPr id="1" name=""/>
        <p:cNvGrpSpPr/>
        <p:nvPr/>
      </p:nvGrpSpPr>
      <p:grpSpPr>
        <a:xfrm>
          <a:off x="0" y="0"/>
          <a:ext cx="0" cy="0"/>
          <a:chOff x="0" y="0"/>
          <a:chExt cx="0" cy="0"/>
        </a:xfrm>
      </p:grpSpPr>
      <p:sp>
        <p:nvSpPr>
          <p:cNvPr id="421" name="Google Shape;234;p23"/>
          <p:cNvSpPr>
            <a:spLocks noGrp="1"/>
          </p:cNvSpPr>
          <p:nvPr>
            <p:ph type="pic" idx="13"/>
          </p:nvPr>
        </p:nvSpPr>
        <p:spPr>
          <a:xfrm>
            <a:off x="0" y="0"/>
            <a:ext cx="4572000" cy="5143500"/>
          </a:xfrm>
          <a:prstGeom prst="rect">
            <a:avLst/>
          </a:prstGeom>
          <a:ln w="9525">
            <a:solidFill>
              <a:schemeClr val="accent6">
                <a:lumOff val="20000"/>
              </a:schemeClr>
            </a:solidFill>
            <a:prstDash val="dash"/>
            <a:round/>
          </a:ln>
        </p:spPr>
        <p:txBody>
          <a:bodyPr lIns="91439" rIns="91439"/>
          <a:lstStyle/>
          <a:p>
            <a:endParaRPr/>
          </a:p>
        </p:txBody>
      </p:sp>
      <p:sp>
        <p:nvSpPr>
          <p:cNvPr id="422" name="Slide Number"/>
          <p:cNvSpPr txBox="1">
            <a:spLocks noGrp="1"/>
          </p:cNvSpPr>
          <p:nvPr>
            <p:ph type="sldNum" sz="quarter" idx="2"/>
          </p:nvPr>
        </p:nvSpPr>
        <p:spPr>
          <a:xfrm>
            <a:off x="5192712"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423" name="Title Text"/>
          <p:cNvSpPr txBox="1">
            <a:spLocks noGrp="1"/>
          </p:cNvSpPr>
          <p:nvPr>
            <p:ph type="title"/>
          </p:nvPr>
        </p:nvSpPr>
        <p:spPr>
          <a:xfrm>
            <a:off x="612849" y="664800"/>
            <a:ext cx="7924502" cy="3810600"/>
          </a:xfrm>
          <a:prstGeom prst="rect">
            <a:avLst/>
          </a:prstGeom>
          <a:ln cap="sq"/>
        </p:spPr>
        <p:txBody>
          <a:bodyPr anchor="b"/>
          <a:lstStyle>
            <a:lvl1pPr algn="r">
              <a:lnSpc>
                <a:spcPct val="100000"/>
              </a:lnSpc>
              <a:defRPr sz="600" b="0">
                <a:solidFill>
                  <a:srgbClr val="FFFFFF"/>
                </a:solidFill>
              </a:defRPr>
            </a:lvl1pPr>
          </a:lstStyle>
          <a:p>
            <a:r>
              <a:t>Title Text</a:t>
            </a:r>
          </a:p>
        </p:txBody>
      </p:sp>
      <p:grpSp>
        <p:nvGrpSpPr>
          <p:cNvPr id="426" name="Google Shape;238;p23"/>
          <p:cNvGrpSpPr/>
          <p:nvPr/>
        </p:nvGrpSpPr>
        <p:grpSpPr>
          <a:xfrm>
            <a:off x="9270468" y="-7139"/>
            <a:ext cx="1359883" cy="751028"/>
            <a:chOff x="0" y="0"/>
            <a:chExt cx="1359882" cy="751026"/>
          </a:xfrm>
        </p:grpSpPr>
        <p:sp>
          <p:nvSpPr>
            <p:cNvPr id="424" name="Shape"/>
            <p:cNvSpPr/>
            <p:nvPr/>
          </p:nvSpPr>
          <p:spPr>
            <a:xfrm>
              <a:off x="0" y="35763"/>
              <a:ext cx="1359883" cy="6795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425" name="Put images in the grey dotted box &quot;unsupported placeholder&quot; - behind the orange box (left side stays white)"/>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 - behind the orange box (left side stays white)</a:t>
              </a:r>
            </a:p>
          </p:txBody>
        </p:sp>
      </p:grpSp>
      <p:grpSp>
        <p:nvGrpSpPr>
          <p:cNvPr id="429" name="Google Shape;239;p23"/>
          <p:cNvGrpSpPr/>
          <p:nvPr/>
        </p:nvGrpSpPr>
        <p:grpSpPr>
          <a:xfrm>
            <a:off x="9270468" y="866824"/>
            <a:ext cx="1359883" cy="456601"/>
            <a:chOff x="0" y="0"/>
            <a:chExt cx="1359882" cy="456599"/>
          </a:xfrm>
        </p:grpSpPr>
        <p:sp>
          <p:nvSpPr>
            <p:cNvPr id="427"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lnSpc>
                  <a:spcPct val="115000"/>
                </a:lnSpc>
                <a:spcBef>
                  <a:spcPts val="500"/>
                </a:spcBef>
                <a:defRPr sz="800">
                  <a:solidFill>
                    <a:schemeClr val="accent6"/>
                  </a:solidFill>
                </a:defRPr>
              </a:pPr>
              <a:endParaRPr/>
            </a:p>
          </p:txBody>
        </p:sp>
        <p:sp>
          <p:nvSpPr>
            <p:cNvPr id="428" name="Write the quote in all capital letters"/>
            <p:cNvSpPr txBox="1"/>
            <p:nvPr/>
          </p:nvSpPr>
          <p:spPr>
            <a:xfrm>
              <a:off x="42282" y="15913"/>
              <a:ext cx="1317601" cy="424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spcBef>
                  <a:spcPts val="500"/>
                </a:spcBef>
                <a:defRPr sz="800">
                  <a:solidFill>
                    <a:schemeClr val="accent6"/>
                  </a:solidFill>
                </a:defRPr>
              </a:lvl1pPr>
            </a:lstStyle>
            <a:p>
              <a:r>
                <a:t>Write the quote in all capital letters</a:t>
              </a:r>
            </a:p>
          </p:txBody>
        </p:sp>
      </p:grpSp>
      <p:pic>
        <p:nvPicPr>
          <p:cNvPr id="430" name="Google Shape;240;p23" descr="Google Shape;240;p23"/>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1_emphasizing claim splitted">
    <p:spTree>
      <p:nvGrpSpPr>
        <p:cNvPr id="1" name=""/>
        <p:cNvGrpSpPr/>
        <p:nvPr/>
      </p:nvGrpSpPr>
      <p:grpSpPr>
        <a:xfrm>
          <a:off x="0" y="0"/>
          <a:ext cx="0" cy="0"/>
          <a:chOff x="0" y="0"/>
          <a:chExt cx="0" cy="0"/>
        </a:xfrm>
      </p:grpSpPr>
      <p:sp>
        <p:nvSpPr>
          <p:cNvPr id="437" name="Google Shape;242;p24"/>
          <p:cNvSpPr>
            <a:spLocks noGrp="1"/>
          </p:cNvSpPr>
          <p:nvPr>
            <p:ph type="pic" idx="13"/>
          </p:nvPr>
        </p:nvSpPr>
        <p:spPr>
          <a:xfrm>
            <a:off x="4603750" y="0"/>
            <a:ext cx="4572000" cy="5143500"/>
          </a:xfrm>
          <a:prstGeom prst="rect">
            <a:avLst/>
          </a:prstGeom>
          <a:ln w="9525">
            <a:solidFill>
              <a:schemeClr val="accent6">
                <a:lumOff val="20000"/>
              </a:schemeClr>
            </a:solidFill>
            <a:prstDash val="dash"/>
            <a:round/>
          </a:ln>
        </p:spPr>
        <p:txBody>
          <a:bodyPr lIns="91439" rIns="91439"/>
          <a:lstStyle/>
          <a:p>
            <a:endParaRPr/>
          </a:p>
        </p:txBody>
      </p:sp>
      <p:sp>
        <p:nvSpPr>
          <p:cNvPr id="438"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439" name="Title Text"/>
          <p:cNvSpPr txBox="1">
            <a:spLocks noGrp="1"/>
          </p:cNvSpPr>
          <p:nvPr>
            <p:ph type="title"/>
          </p:nvPr>
        </p:nvSpPr>
        <p:spPr>
          <a:xfrm>
            <a:off x="612849" y="664800"/>
            <a:ext cx="7924502" cy="3810600"/>
          </a:xfrm>
          <a:prstGeom prst="rect">
            <a:avLst/>
          </a:prstGeom>
          <a:ln cap="sq"/>
        </p:spPr>
        <p:txBody>
          <a:bodyPr anchor="b"/>
          <a:lstStyle>
            <a:lvl1pPr algn="l">
              <a:lnSpc>
                <a:spcPct val="100000"/>
              </a:lnSpc>
              <a:defRPr sz="600" b="0">
                <a:solidFill>
                  <a:srgbClr val="FFFFFF"/>
                </a:solidFill>
              </a:defRPr>
            </a:lvl1pPr>
          </a:lstStyle>
          <a:p>
            <a:r>
              <a:t>Title Text</a:t>
            </a:r>
          </a:p>
        </p:txBody>
      </p:sp>
      <p:grpSp>
        <p:nvGrpSpPr>
          <p:cNvPr id="442" name="Google Shape;246;p24"/>
          <p:cNvGrpSpPr/>
          <p:nvPr/>
        </p:nvGrpSpPr>
        <p:grpSpPr>
          <a:xfrm>
            <a:off x="9270468" y="-7139"/>
            <a:ext cx="1359883" cy="751028"/>
            <a:chOff x="0" y="0"/>
            <a:chExt cx="1359882" cy="751026"/>
          </a:xfrm>
        </p:grpSpPr>
        <p:sp>
          <p:nvSpPr>
            <p:cNvPr id="440" name="Shape"/>
            <p:cNvSpPr/>
            <p:nvPr/>
          </p:nvSpPr>
          <p:spPr>
            <a:xfrm>
              <a:off x="0" y="35763"/>
              <a:ext cx="1359883" cy="6795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441" name="Put images in the grey dotted box &quot;unsupported placeholder&quot; - behind the orange box (left side stays white)"/>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 - behind the orange box (left side stays white)</a:t>
              </a:r>
            </a:p>
          </p:txBody>
        </p:sp>
      </p:grpSp>
      <p:grpSp>
        <p:nvGrpSpPr>
          <p:cNvPr id="445" name="Google Shape;247;p24"/>
          <p:cNvGrpSpPr/>
          <p:nvPr/>
        </p:nvGrpSpPr>
        <p:grpSpPr>
          <a:xfrm>
            <a:off x="9270468" y="790624"/>
            <a:ext cx="1359883" cy="456601"/>
            <a:chOff x="0" y="0"/>
            <a:chExt cx="1359882" cy="456599"/>
          </a:xfrm>
        </p:grpSpPr>
        <p:sp>
          <p:nvSpPr>
            <p:cNvPr id="443"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lnSpc>
                  <a:spcPct val="115000"/>
                </a:lnSpc>
                <a:spcBef>
                  <a:spcPts val="500"/>
                </a:spcBef>
                <a:defRPr sz="800">
                  <a:solidFill>
                    <a:schemeClr val="accent6"/>
                  </a:solidFill>
                </a:defRPr>
              </a:pPr>
              <a:endParaRPr/>
            </a:p>
          </p:txBody>
        </p:sp>
        <p:sp>
          <p:nvSpPr>
            <p:cNvPr id="444" name="Write the quote in all capital letters"/>
            <p:cNvSpPr txBox="1"/>
            <p:nvPr/>
          </p:nvSpPr>
          <p:spPr>
            <a:xfrm>
              <a:off x="42282" y="15913"/>
              <a:ext cx="1317601" cy="4247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spcBef>
                  <a:spcPts val="500"/>
                </a:spcBef>
                <a:defRPr sz="800">
                  <a:solidFill>
                    <a:schemeClr val="accent6"/>
                  </a:solidFill>
                </a:defRPr>
              </a:lvl1pPr>
            </a:lstStyle>
            <a:p>
              <a:r>
                <a:t>Write the quote in all capital letters</a:t>
              </a:r>
            </a:p>
          </p:txBody>
        </p:sp>
      </p:gr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2x dashboards">
    <p:spTree>
      <p:nvGrpSpPr>
        <p:cNvPr id="1" name=""/>
        <p:cNvGrpSpPr/>
        <p:nvPr/>
      </p:nvGrpSpPr>
      <p:grpSpPr>
        <a:xfrm>
          <a:off x="0" y="0"/>
          <a:ext cx="0" cy="0"/>
          <a:chOff x="0" y="0"/>
          <a:chExt cx="0" cy="0"/>
        </a:xfrm>
      </p:grpSpPr>
      <p:sp>
        <p:nvSpPr>
          <p:cNvPr id="452" name="Body Level One…"/>
          <p:cNvSpPr txBox="1">
            <a:spLocks noGrp="1"/>
          </p:cNvSpPr>
          <p:nvPr>
            <p:ph type="body" sz="quarter" idx="1"/>
          </p:nvPr>
        </p:nvSpPr>
        <p:spPr>
          <a:xfrm>
            <a:off x="590548" y="3609975"/>
            <a:ext cx="3538501" cy="865500"/>
          </a:xfrm>
          <a:prstGeom prst="rect">
            <a:avLst/>
          </a:prstGeom>
        </p:spPr>
        <p:txBody>
          <a:bodyPr lIns="91424" tIns="91424" rIns="91424" bIns="91424">
            <a:normAutofit/>
          </a:bodyPr>
          <a:lstStyle>
            <a:lvl1pPr marL="228600">
              <a:lnSpc>
                <a:spcPct val="120000"/>
              </a:lnSpc>
              <a:defRPr sz="1000"/>
            </a:lvl1pPr>
            <a:lvl2pPr marL="228600" indent="457200">
              <a:lnSpc>
                <a:spcPct val="120000"/>
              </a:lnSpc>
              <a:defRPr sz="1000"/>
            </a:lvl2pPr>
            <a:lvl3pPr marL="228600" indent="914400">
              <a:lnSpc>
                <a:spcPct val="120000"/>
              </a:lnSpc>
              <a:defRPr sz="1000"/>
            </a:lvl3pPr>
            <a:lvl4pPr marL="228600" indent="1371600">
              <a:lnSpc>
                <a:spcPct val="120000"/>
              </a:lnSpc>
              <a:defRPr sz="1000"/>
            </a:lvl4pPr>
            <a:lvl5pPr marL="228600" indent="1828800">
              <a:lnSpc>
                <a:spcPct val="120000"/>
              </a:lnSpc>
              <a:defRPr sz="1000"/>
            </a:lvl5pPr>
          </a:lstStyle>
          <a:p>
            <a:r>
              <a:t>Body Level One</a:t>
            </a:r>
          </a:p>
          <a:p>
            <a:pPr lvl="1"/>
            <a:r>
              <a:t>Body Level Two</a:t>
            </a:r>
          </a:p>
          <a:p>
            <a:pPr lvl="2"/>
            <a:r>
              <a:t>Body Level Three</a:t>
            </a:r>
          </a:p>
          <a:p>
            <a:pPr lvl="3"/>
            <a:r>
              <a:t>Body Level Four</a:t>
            </a:r>
          </a:p>
          <a:p>
            <a:pPr lvl="4"/>
            <a:r>
              <a:t>Body Level Five</a:t>
            </a:r>
          </a:p>
        </p:txBody>
      </p:sp>
      <p:sp>
        <p:nvSpPr>
          <p:cNvPr id="453" name="Google Shape;250;p25"/>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454"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455" name="Google Shape;252;p25"/>
          <p:cNvSpPr txBox="1">
            <a:spLocks noGrp="1"/>
          </p:cNvSpPr>
          <p:nvPr>
            <p:ph type="body" sz="quarter" idx="13"/>
          </p:nvPr>
        </p:nvSpPr>
        <p:spPr>
          <a:xfrm>
            <a:off x="4992687" y="3609975"/>
            <a:ext cx="3540602" cy="865500"/>
          </a:xfrm>
          <a:prstGeom prst="rect">
            <a:avLst/>
          </a:prstGeom>
        </p:spPr>
        <p:txBody>
          <a:bodyPr lIns="91424" tIns="91424" rIns="91424" bIns="91424">
            <a:normAutofit/>
          </a:bodyPr>
          <a:lstStyle/>
          <a:p>
            <a:pPr marL="228600">
              <a:lnSpc>
                <a:spcPct val="120000"/>
              </a:lnSpc>
              <a:defRPr sz="1000"/>
            </a:pPr>
            <a:endParaRPr/>
          </a:p>
        </p:txBody>
      </p:sp>
      <p:pic>
        <p:nvPicPr>
          <p:cNvPr id="456" name="Google Shape;253;p25" descr="Google Shape;253;p25"/>
          <p:cNvPicPr>
            <a:picLocks noChangeAspect="1"/>
          </p:cNvPicPr>
          <p:nvPr/>
        </p:nvPicPr>
        <p:blipFill>
          <a:blip r:embed="rId2">
            <a:extLst/>
          </a:blip>
          <a:stretch>
            <a:fillRect/>
          </a:stretch>
        </p:blipFill>
        <p:spPr>
          <a:xfrm>
            <a:off x="7709361" y="4717148"/>
            <a:ext cx="828002" cy="163201"/>
          </a:xfrm>
          <a:prstGeom prst="rect">
            <a:avLst/>
          </a:prstGeom>
          <a:ln w="12700">
            <a:miter lim="400000"/>
          </a:ln>
        </p:spPr>
      </p:pic>
      <p:sp>
        <p:nvSpPr>
          <p:cNvPr id="457"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458" name="Google Shape;255;p25"/>
          <p:cNvSpPr/>
          <p:nvPr/>
        </p:nvSpPr>
        <p:spPr>
          <a:xfrm>
            <a:off x="4608222" y="1557337"/>
            <a:ext cx="4535401" cy="2065802"/>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459" name="Google Shape;256;p25"/>
          <p:cNvSpPr/>
          <p:nvPr/>
        </p:nvSpPr>
        <p:spPr>
          <a:xfrm>
            <a:off x="-1" y="1557337"/>
            <a:ext cx="4535400" cy="2065802"/>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460" name="Google Shape;259;p25"/>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463" name="Google Shape;260;p25"/>
          <p:cNvGrpSpPr/>
          <p:nvPr/>
        </p:nvGrpSpPr>
        <p:grpSpPr>
          <a:xfrm>
            <a:off x="9270468" y="28625"/>
            <a:ext cx="1359883" cy="456600"/>
            <a:chOff x="0" y="0"/>
            <a:chExt cx="1359882" cy="456599"/>
          </a:xfrm>
        </p:grpSpPr>
        <p:sp>
          <p:nvSpPr>
            <p:cNvPr id="461"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462" name="Put charts in the grey shaded boxe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charts in the grey shaded boxes</a:t>
              </a:r>
            </a:p>
          </p:txBody>
        </p:sp>
      </p:grpSp>
      <p:grpSp>
        <p:nvGrpSpPr>
          <p:cNvPr id="466" name="Google Shape;261;p25"/>
          <p:cNvGrpSpPr/>
          <p:nvPr/>
        </p:nvGrpSpPr>
        <p:grpSpPr>
          <a:xfrm>
            <a:off x="9270468" y="512465"/>
            <a:ext cx="1359883" cy="555720"/>
            <a:chOff x="0" y="0"/>
            <a:chExt cx="1359882" cy="555719"/>
          </a:xfrm>
        </p:grpSpPr>
        <p:sp>
          <p:nvSpPr>
            <p:cNvPr id="464" name="Shape"/>
            <p:cNvSpPr/>
            <p:nvPr/>
          </p:nvSpPr>
          <p:spPr>
            <a:xfrm>
              <a:off x="0" y="49559"/>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lnSpc>
                  <a:spcPct val="115000"/>
                </a:lnSpc>
                <a:spcBef>
                  <a:spcPts val="500"/>
                </a:spcBef>
                <a:defRPr sz="800">
                  <a:solidFill>
                    <a:schemeClr val="accent6"/>
                  </a:solidFill>
                </a:defRPr>
              </a:pPr>
              <a:endParaRPr/>
            </a:p>
          </p:txBody>
        </p:sp>
        <p:sp>
          <p:nvSpPr>
            <p:cNvPr id="465" name="Please write the title and chart titles in all capital letters"/>
            <p:cNvSpPr txBox="1"/>
            <p:nvPr/>
          </p:nvSpPr>
          <p:spPr>
            <a:xfrm>
              <a:off x="42282" y="-1"/>
              <a:ext cx="1317601" cy="555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spcBef>
                  <a:spcPts val="500"/>
                </a:spcBef>
                <a:defRPr sz="800">
                  <a:solidFill>
                    <a:schemeClr val="accent6"/>
                  </a:solidFill>
                </a:defRPr>
              </a:lvl1pPr>
            </a:lstStyle>
            <a:p>
              <a:r>
                <a:t>Please write the title and chart titles in all capital letters</a:t>
              </a:r>
            </a:p>
          </p:txBody>
        </p:sp>
      </p:gr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1_3x dashboards">
    <p:spTree>
      <p:nvGrpSpPr>
        <p:cNvPr id="1" name=""/>
        <p:cNvGrpSpPr/>
        <p:nvPr/>
      </p:nvGrpSpPr>
      <p:grpSpPr>
        <a:xfrm>
          <a:off x="0" y="0"/>
          <a:ext cx="0" cy="0"/>
          <a:chOff x="0" y="0"/>
          <a:chExt cx="0" cy="0"/>
        </a:xfrm>
      </p:grpSpPr>
      <p:sp>
        <p:nvSpPr>
          <p:cNvPr id="473" name="Body Level One…"/>
          <p:cNvSpPr txBox="1">
            <a:spLocks noGrp="1"/>
          </p:cNvSpPr>
          <p:nvPr>
            <p:ph type="body" sz="quarter" idx="1"/>
          </p:nvPr>
        </p:nvSpPr>
        <p:spPr>
          <a:xfrm>
            <a:off x="590550" y="3609975"/>
            <a:ext cx="2285101" cy="865500"/>
          </a:xfrm>
          <a:prstGeom prst="rect">
            <a:avLst/>
          </a:prstGeom>
        </p:spPr>
        <p:txBody>
          <a:bodyPr lIns="91424" tIns="91424" rIns="91424" bIns="91424">
            <a:normAutofit/>
          </a:bodyPr>
          <a:lstStyle>
            <a:lvl1pPr marL="228600">
              <a:defRPr sz="1000"/>
            </a:lvl1pPr>
            <a:lvl2pPr marL="228600" indent="457200">
              <a:defRPr sz="1000"/>
            </a:lvl2pPr>
            <a:lvl3pPr marL="228600" indent="914400">
              <a:defRPr sz="1000"/>
            </a:lvl3pPr>
            <a:lvl4pPr marL="228600" indent="1371600">
              <a:defRPr sz="1000"/>
            </a:lvl4pPr>
            <a:lvl5pPr marL="228600" indent="1828800">
              <a:defRPr sz="1000"/>
            </a:lvl5pPr>
          </a:lstStyle>
          <a:p>
            <a:r>
              <a:t>Body Level One</a:t>
            </a:r>
          </a:p>
          <a:p>
            <a:pPr lvl="1"/>
            <a:r>
              <a:t>Body Level Two</a:t>
            </a:r>
          </a:p>
          <a:p>
            <a:pPr lvl="2"/>
            <a:r>
              <a:t>Body Level Three</a:t>
            </a:r>
          </a:p>
          <a:p>
            <a:pPr lvl="3"/>
            <a:r>
              <a:t>Body Level Four</a:t>
            </a:r>
          </a:p>
          <a:p>
            <a:pPr lvl="4"/>
            <a:r>
              <a:t>Body Level Five</a:t>
            </a:r>
          </a:p>
        </p:txBody>
      </p:sp>
      <p:sp>
        <p:nvSpPr>
          <p:cNvPr id="474" name="Google Shape;264;p26"/>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475"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476" name="Google Shape;266;p26"/>
          <p:cNvSpPr txBox="1">
            <a:spLocks noGrp="1"/>
          </p:cNvSpPr>
          <p:nvPr>
            <p:ph type="body" sz="quarter" idx="13"/>
          </p:nvPr>
        </p:nvSpPr>
        <p:spPr>
          <a:xfrm>
            <a:off x="3439460" y="3609975"/>
            <a:ext cx="2286001" cy="865500"/>
          </a:xfrm>
          <a:prstGeom prst="rect">
            <a:avLst/>
          </a:prstGeom>
        </p:spPr>
        <p:txBody>
          <a:bodyPr lIns="91424" tIns="91424" rIns="91424" bIns="91424">
            <a:normAutofit/>
          </a:bodyPr>
          <a:lstStyle/>
          <a:p>
            <a:pPr marL="228600">
              <a:defRPr sz="1000"/>
            </a:pPr>
            <a:endParaRPr/>
          </a:p>
        </p:txBody>
      </p:sp>
      <p:sp>
        <p:nvSpPr>
          <p:cNvPr id="477"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478" name="Google Shape;268;p26"/>
          <p:cNvSpPr/>
          <p:nvPr/>
        </p:nvSpPr>
        <p:spPr>
          <a:xfrm>
            <a:off x="-1841" y="1557337"/>
            <a:ext cx="3017402" cy="20646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479" name="Google Shape;269;p26"/>
          <p:cNvSpPr/>
          <p:nvPr/>
        </p:nvSpPr>
        <p:spPr>
          <a:xfrm>
            <a:off x="6123671" y="1557337"/>
            <a:ext cx="3017402" cy="20646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480" name="Google Shape;270;p26"/>
          <p:cNvSpPr/>
          <p:nvPr/>
        </p:nvSpPr>
        <p:spPr>
          <a:xfrm>
            <a:off x="3085544" y="1557337"/>
            <a:ext cx="2968202" cy="20646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481" name="Google Shape;274;p26"/>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484" name="Google Shape;275;p26"/>
          <p:cNvGrpSpPr/>
          <p:nvPr/>
        </p:nvGrpSpPr>
        <p:grpSpPr>
          <a:xfrm>
            <a:off x="9270468" y="28625"/>
            <a:ext cx="1359883" cy="456600"/>
            <a:chOff x="0" y="0"/>
            <a:chExt cx="1359882" cy="456599"/>
          </a:xfrm>
        </p:grpSpPr>
        <p:sp>
          <p:nvSpPr>
            <p:cNvPr id="482"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483" name="Put charts in the grey shaded boxe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charts in the grey shaded boxes</a:t>
              </a:r>
            </a:p>
          </p:txBody>
        </p:sp>
      </p:grpSp>
      <p:grpSp>
        <p:nvGrpSpPr>
          <p:cNvPr id="487" name="Google Shape;276;p26"/>
          <p:cNvGrpSpPr/>
          <p:nvPr/>
        </p:nvGrpSpPr>
        <p:grpSpPr>
          <a:xfrm>
            <a:off x="9270468" y="512465"/>
            <a:ext cx="1359883" cy="555720"/>
            <a:chOff x="0" y="0"/>
            <a:chExt cx="1359882" cy="555719"/>
          </a:xfrm>
        </p:grpSpPr>
        <p:sp>
          <p:nvSpPr>
            <p:cNvPr id="485" name="Shape"/>
            <p:cNvSpPr/>
            <p:nvPr/>
          </p:nvSpPr>
          <p:spPr>
            <a:xfrm>
              <a:off x="0" y="49559"/>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lnSpc>
                  <a:spcPct val="115000"/>
                </a:lnSpc>
                <a:spcBef>
                  <a:spcPts val="500"/>
                </a:spcBef>
                <a:defRPr sz="800">
                  <a:solidFill>
                    <a:schemeClr val="accent6"/>
                  </a:solidFill>
                </a:defRPr>
              </a:pPr>
              <a:endParaRPr/>
            </a:p>
          </p:txBody>
        </p:sp>
        <p:sp>
          <p:nvSpPr>
            <p:cNvPr id="486" name="Please write the title and chart titles in all capital letters"/>
            <p:cNvSpPr txBox="1"/>
            <p:nvPr/>
          </p:nvSpPr>
          <p:spPr>
            <a:xfrm>
              <a:off x="42282" y="-1"/>
              <a:ext cx="1317601" cy="555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spcBef>
                  <a:spcPts val="500"/>
                </a:spcBef>
                <a:defRPr sz="800">
                  <a:solidFill>
                    <a:schemeClr val="accent6"/>
                  </a:solidFill>
                </a:defRPr>
              </a:lvl1pPr>
            </a:lstStyle>
            <a:p>
              <a:r>
                <a:t>Please write the title and chart titles in all capital letters</a:t>
              </a:r>
            </a:p>
          </p:txBody>
        </p:sp>
      </p:grpSp>
      <p:pic>
        <p:nvPicPr>
          <p:cNvPr id="488" name="Google Shape;277;p26" descr="Google Shape;277;p26"/>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
        <p:nvSpPr>
          <p:cNvPr id="489" name="Google Shape;278;p26"/>
          <p:cNvSpPr txBox="1">
            <a:spLocks noGrp="1"/>
          </p:cNvSpPr>
          <p:nvPr>
            <p:ph type="body" sz="quarter" idx="15"/>
          </p:nvPr>
        </p:nvSpPr>
        <p:spPr>
          <a:xfrm>
            <a:off x="6268356" y="3609975"/>
            <a:ext cx="2267701" cy="865500"/>
          </a:xfrm>
          <a:prstGeom prst="rect">
            <a:avLst/>
          </a:prstGeom>
        </p:spPr>
        <p:txBody>
          <a:bodyPr lIns="91424" tIns="91424" rIns="91424" bIns="91424">
            <a:normAutofit/>
          </a:bodyPr>
          <a:lstStyle/>
          <a:p>
            <a:pPr marL="228600">
              <a:defRPr sz="1000"/>
            </a:pPr>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4x dashboards">
    <p:spTree>
      <p:nvGrpSpPr>
        <p:cNvPr id="1" name=""/>
        <p:cNvGrpSpPr/>
        <p:nvPr/>
      </p:nvGrpSpPr>
      <p:grpSpPr>
        <a:xfrm>
          <a:off x="0" y="0"/>
          <a:ext cx="0" cy="0"/>
          <a:chOff x="0" y="0"/>
          <a:chExt cx="0" cy="0"/>
        </a:xfrm>
      </p:grpSpPr>
      <p:sp>
        <p:nvSpPr>
          <p:cNvPr id="496" name="Google Shape;280;p27"/>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497"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498" name="Google Shape;282;p27"/>
          <p:cNvSpPr/>
          <p:nvPr/>
        </p:nvSpPr>
        <p:spPr>
          <a:xfrm>
            <a:off x="4601407" y="3093949"/>
            <a:ext cx="4535401" cy="13683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499" name="Google Shape;283;p27"/>
          <p:cNvSpPr/>
          <p:nvPr/>
        </p:nvSpPr>
        <p:spPr>
          <a:xfrm>
            <a:off x="0" y="3093949"/>
            <a:ext cx="4535400" cy="13683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500" name="Google Shape;284;p27"/>
          <p:cNvSpPr/>
          <p:nvPr/>
        </p:nvSpPr>
        <p:spPr>
          <a:xfrm>
            <a:off x="4601407" y="1277248"/>
            <a:ext cx="4535401" cy="13683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501" name="Google Shape;285;p27"/>
          <p:cNvSpPr/>
          <p:nvPr/>
        </p:nvSpPr>
        <p:spPr>
          <a:xfrm>
            <a:off x="0" y="1277248"/>
            <a:ext cx="4535400" cy="13683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502" name="Title Text"/>
          <p:cNvSpPr txBox="1">
            <a:spLocks noGrp="1"/>
          </p:cNvSpPr>
          <p:nvPr>
            <p:ph type="title"/>
          </p:nvPr>
        </p:nvSpPr>
        <p:spPr>
          <a:xfrm>
            <a:off x="590550" y="219254"/>
            <a:ext cx="7966200" cy="751801"/>
          </a:xfrm>
          <a:prstGeom prst="rect">
            <a:avLst/>
          </a:prstGeom>
          <a:ln w="12700">
            <a:noFill/>
            <a:miter lim="400000"/>
          </a:ln>
        </p:spPr>
        <p:txBody>
          <a:bodyPr/>
          <a:lstStyle>
            <a:lvl1pPr>
              <a:defRPr sz="1300"/>
            </a:lvl1pPr>
          </a:lstStyle>
          <a:p>
            <a:r>
              <a:t>Title Text</a:t>
            </a:r>
          </a:p>
        </p:txBody>
      </p:sp>
      <p:sp>
        <p:nvSpPr>
          <p:cNvPr id="503" name="Body Level One…"/>
          <p:cNvSpPr txBox="1">
            <a:spLocks noGrp="1"/>
          </p:cNvSpPr>
          <p:nvPr>
            <p:ph type="body" sz="quarter" idx="1"/>
          </p:nvPr>
        </p:nvSpPr>
        <p:spPr>
          <a:xfrm>
            <a:off x="590550" y="1001525"/>
            <a:ext cx="3945000" cy="283501"/>
          </a:xfrm>
          <a:prstGeom prst="rect">
            <a:avLst/>
          </a:prstGeom>
        </p:spPr>
        <p:txBody>
          <a:bodyPr lIns="91424" tIns="91424" rIns="91424" bIns="91424" anchor="ctr">
            <a:normAutofit/>
          </a:bodyPr>
          <a:lstStyle>
            <a:lvl1pPr algn="ctr">
              <a:defRPr sz="1100"/>
            </a:lvl1pPr>
            <a:lvl2pPr algn="ctr">
              <a:defRPr sz="1100"/>
            </a:lvl2pPr>
            <a:lvl3pPr algn="ctr">
              <a:defRPr sz="1100"/>
            </a:lvl3pPr>
            <a:lvl4pPr algn="ctr">
              <a:defRPr sz="1100"/>
            </a:lvl4pPr>
            <a:lvl5pPr algn="ctr">
              <a:defRPr sz="1100"/>
            </a:lvl5pPr>
          </a:lstStyle>
          <a:p>
            <a:r>
              <a:t>Body Level One</a:t>
            </a:r>
          </a:p>
          <a:p>
            <a:pPr lvl="1"/>
            <a:r>
              <a:t>Body Level Two</a:t>
            </a:r>
          </a:p>
          <a:p>
            <a:pPr lvl="2"/>
            <a:r>
              <a:t>Body Level Three</a:t>
            </a:r>
          </a:p>
          <a:p>
            <a:pPr lvl="3"/>
            <a:r>
              <a:t>Body Level Four</a:t>
            </a:r>
          </a:p>
          <a:p>
            <a:pPr lvl="4"/>
            <a:r>
              <a:t>Body Level Five</a:t>
            </a:r>
          </a:p>
        </p:txBody>
      </p:sp>
      <p:sp>
        <p:nvSpPr>
          <p:cNvPr id="504" name="Google Shape;291;p27"/>
          <p:cNvSpPr txBox="1">
            <a:spLocks noGrp="1"/>
          </p:cNvSpPr>
          <p:nvPr>
            <p:ph type="body" sz="quarter" idx="13"/>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507" name="Google Shape;292;p27"/>
          <p:cNvGrpSpPr/>
          <p:nvPr/>
        </p:nvGrpSpPr>
        <p:grpSpPr>
          <a:xfrm>
            <a:off x="9270468" y="28625"/>
            <a:ext cx="1359883" cy="456600"/>
            <a:chOff x="0" y="0"/>
            <a:chExt cx="1359882" cy="456599"/>
          </a:xfrm>
        </p:grpSpPr>
        <p:sp>
          <p:nvSpPr>
            <p:cNvPr id="505"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506" name="Put charts in the grey shaded boxe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charts in the grey shaded boxes</a:t>
              </a:r>
            </a:p>
          </p:txBody>
        </p:sp>
      </p:grpSp>
      <p:grpSp>
        <p:nvGrpSpPr>
          <p:cNvPr id="510" name="Google Shape;293;p27"/>
          <p:cNvGrpSpPr/>
          <p:nvPr/>
        </p:nvGrpSpPr>
        <p:grpSpPr>
          <a:xfrm>
            <a:off x="9270468" y="512465"/>
            <a:ext cx="1359883" cy="555720"/>
            <a:chOff x="0" y="0"/>
            <a:chExt cx="1359882" cy="555719"/>
          </a:xfrm>
        </p:grpSpPr>
        <p:sp>
          <p:nvSpPr>
            <p:cNvPr id="508" name="Shape"/>
            <p:cNvSpPr/>
            <p:nvPr/>
          </p:nvSpPr>
          <p:spPr>
            <a:xfrm>
              <a:off x="0" y="49559"/>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lnSpc>
                  <a:spcPct val="115000"/>
                </a:lnSpc>
                <a:spcBef>
                  <a:spcPts val="500"/>
                </a:spcBef>
                <a:defRPr sz="800">
                  <a:solidFill>
                    <a:schemeClr val="accent6"/>
                  </a:solidFill>
                </a:defRPr>
              </a:pPr>
              <a:endParaRPr/>
            </a:p>
          </p:txBody>
        </p:sp>
        <p:sp>
          <p:nvSpPr>
            <p:cNvPr id="509" name="Please write the title and chart titles in all capital letters"/>
            <p:cNvSpPr txBox="1"/>
            <p:nvPr/>
          </p:nvSpPr>
          <p:spPr>
            <a:xfrm>
              <a:off x="42282" y="-1"/>
              <a:ext cx="1317601" cy="555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spcBef>
                  <a:spcPts val="500"/>
                </a:spcBef>
                <a:defRPr sz="800">
                  <a:solidFill>
                    <a:schemeClr val="accent6"/>
                  </a:solidFill>
                </a:defRPr>
              </a:lvl1pPr>
            </a:lstStyle>
            <a:p>
              <a:r>
                <a:t>Please write the title and chart titles in all capital letters</a:t>
              </a:r>
            </a:p>
          </p:txBody>
        </p:sp>
      </p:grpSp>
      <p:pic>
        <p:nvPicPr>
          <p:cNvPr id="511" name="Google Shape;294;p27" descr="Google Shape;294;p27"/>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1_4x dashboards">
    <p:spTree>
      <p:nvGrpSpPr>
        <p:cNvPr id="1" name=""/>
        <p:cNvGrpSpPr/>
        <p:nvPr/>
      </p:nvGrpSpPr>
      <p:grpSpPr>
        <a:xfrm>
          <a:off x="0" y="0"/>
          <a:ext cx="0" cy="0"/>
          <a:chOff x="0" y="0"/>
          <a:chExt cx="0" cy="0"/>
        </a:xfrm>
      </p:grpSpPr>
      <p:sp>
        <p:nvSpPr>
          <p:cNvPr id="518" name="Google Shape;296;p28"/>
          <p:cNvSpPr/>
          <p:nvPr/>
        </p:nvSpPr>
        <p:spPr>
          <a:xfrm>
            <a:off x="-1" y="1277248"/>
            <a:ext cx="4535400" cy="3184800"/>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519" name="Google Shape;297;p28"/>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520"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521" name="Title Text"/>
          <p:cNvSpPr txBox="1">
            <a:spLocks noGrp="1"/>
          </p:cNvSpPr>
          <p:nvPr>
            <p:ph type="title"/>
          </p:nvPr>
        </p:nvSpPr>
        <p:spPr>
          <a:xfrm>
            <a:off x="590550" y="219254"/>
            <a:ext cx="7966200" cy="751801"/>
          </a:xfrm>
          <a:prstGeom prst="rect">
            <a:avLst/>
          </a:prstGeom>
          <a:ln w="12700">
            <a:noFill/>
            <a:miter lim="400000"/>
          </a:ln>
        </p:spPr>
        <p:txBody>
          <a:bodyPr/>
          <a:lstStyle>
            <a:lvl1pPr>
              <a:defRPr sz="1300"/>
            </a:lvl1pPr>
          </a:lstStyle>
          <a:p>
            <a:r>
              <a:t>Title Text</a:t>
            </a:r>
          </a:p>
        </p:txBody>
      </p:sp>
      <p:sp>
        <p:nvSpPr>
          <p:cNvPr id="522" name="Google Shape;300;p28"/>
          <p:cNvSpPr/>
          <p:nvPr/>
        </p:nvSpPr>
        <p:spPr>
          <a:xfrm>
            <a:off x="4601407" y="3093949"/>
            <a:ext cx="4535401" cy="13683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523" name="Google Shape;301;p28"/>
          <p:cNvSpPr/>
          <p:nvPr/>
        </p:nvSpPr>
        <p:spPr>
          <a:xfrm>
            <a:off x="4601407" y="1277248"/>
            <a:ext cx="4535401" cy="1368301"/>
          </a:xfrm>
          <a:prstGeom prst="rect">
            <a:avLst/>
          </a:prstGeom>
          <a:solidFill>
            <a:srgbClr val="F3F3F3"/>
          </a:solidFill>
          <a:ln w="12700">
            <a:miter lim="400000"/>
          </a:ln>
        </p:spPr>
        <p:txBody>
          <a:bodyPr lIns="0" tIns="0" rIns="0" bIns="0" anchor="ctr"/>
          <a:lstStyle/>
          <a:p>
            <a:pPr algn="ctr">
              <a:lnSpc>
                <a:spcPct val="120000"/>
              </a:lnSpc>
              <a:defRPr sz="600" b="1"/>
            </a:pPr>
            <a:endParaRPr/>
          </a:p>
        </p:txBody>
      </p:sp>
      <p:sp>
        <p:nvSpPr>
          <p:cNvPr id="524" name="Body Level One…"/>
          <p:cNvSpPr txBox="1">
            <a:spLocks noGrp="1"/>
          </p:cNvSpPr>
          <p:nvPr>
            <p:ph type="body" sz="quarter" idx="1"/>
          </p:nvPr>
        </p:nvSpPr>
        <p:spPr>
          <a:xfrm>
            <a:off x="590550" y="1001525"/>
            <a:ext cx="3945000" cy="283501"/>
          </a:xfrm>
          <a:prstGeom prst="rect">
            <a:avLst/>
          </a:prstGeom>
        </p:spPr>
        <p:txBody>
          <a:bodyPr lIns="91424" tIns="91424" rIns="91424" bIns="91424" anchor="ctr">
            <a:normAutofit/>
          </a:bodyPr>
          <a:lstStyle>
            <a:lvl1pPr algn="ctr">
              <a:defRPr sz="1100"/>
            </a:lvl1pPr>
            <a:lvl2pPr algn="ctr">
              <a:defRPr sz="1100"/>
            </a:lvl2pPr>
            <a:lvl3pPr algn="ctr">
              <a:defRPr sz="1100"/>
            </a:lvl3pPr>
            <a:lvl4pPr algn="ctr">
              <a:defRPr sz="1100"/>
            </a:lvl4pPr>
            <a:lvl5pPr algn="ctr">
              <a:defRPr sz="1100"/>
            </a:lvl5pPr>
          </a:lstStyle>
          <a:p>
            <a:r>
              <a:t>Body Level One</a:t>
            </a:r>
          </a:p>
          <a:p>
            <a:pPr lvl="1"/>
            <a:r>
              <a:t>Body Level Two</a:t>
            </a:r>
          </a:p>
          <a:p>
            <a:pPr lvl="2"/>
            <a:r>
              <a:t>Body Level Three</a:t>
            </a:r>
          </a:p>
          <a:p>
            <a:pPr lvl="3"/>
            <a:r>
              <a:t>Body Level Four</a:t>
            </a:r>
          </a:p>
          <a:p>
            <a:pPr lvl="4"/>
            <a:r>
              <a:t>Body Level Five</a:t>
            </a:r>
          </a:p>
        </p:txBody>
      </p:sp>
      <p:sp>
        <p:nvSpPr>
          <p:cNvPr id="525" name="Google Shape;305;p28"/>
          <p:cNvSpPr txBox="1">
            <a:spLocks noGrp="1"/>
          </p:cNvSpPr>
          <p:nvPr>
            <p:ph type="body" sz="quarter" idx="13"/>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528" name="Google Shape;306;p28"/>
          <p:cNvGrpSpPr/>
          <p:nvPr/>
        </p:nvGrpSpPr>
        <p:grpSpPr>
          <a:xfrm>
            <a:off x="9270468" y="28625"/>
            <a:ext cx="1359883" cy="456600"/>
            <a:chOff x="0" y="0"/>
            <a:chExt cx="1359882" cy="456599"/>
          </a:xfrm>
        </p:grpSpPr>
        <p:sp>
          <p:nvSpPr>
            <p:cNvPr id="526"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527" name="Put charts in the grey shaded boxe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charts in the grey shaded boxes</a:t>
              </a:r>
            </a:p>
          </p:txBody>
        </p:sp>
      </p:grpSp>
      <p:grpSp>
        <p:nvGrpSpPr>
          <p:cNvPr id="531" name="Google Shape;307;p28"/>
          <p:cNvGrpSpPr/>
          <p:nvPr/>
        </p:nvGrpSpPr>
        <p:grpSpPr>
          <a:xfrm>
            <a:off x="9270468" y="512465"/>
            <a:ext cx="1359883" cy="555720"/>
            <a:chOff x="0" y="0"/>
            <a:chExt cx="1359882" cy="555719"/>
          </a:xfrm>
        </p:grpSpPr>
        <p:sp>
          <p:nvSpPr>
            <p:cNvPr id="529" name="Shape"/>
            <p:cNvSpPr/>
            <p:nvPr/>
          </p:nvSpPr>
          <p:spPr>
            <a:xfrm>
              <a:off x="0" y="49559"/>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lnSpc>
                  <a:spcPct val="115000"/>
                </a:lnSpc>
                <a:spcBef>
                  <a:spcPts val="500"/>
                </a:spcBef>
                <a:defRPr sz="800">
                  <a:solidFill>
                    <a:schemeClr val="accent6"/>
                  </a:solidFill>
                </a:defRPr>
              </a:pPr>
              <a:endParaRPr/>
            </a:p>
          </p:txBody>
        </p:sp>
        <p:sp>
          <p:nvSpPr>
            <p:cNvPr id="530" name="Please write the title and chart titles in all capital letters"/>
            <p:cNvSpPr txBox="1"/>
            <p:nvPr/>
          </p:nvSpPr>
          <p:spPr>
            <a:xfrm>
              <a:off x="42282" y="-1"/>
              <a:ext cx="1317601" cy="5557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spcBef>
                  <a:spcPts val="500"/>
                </a:spcBef>
                <a:defRPr sz="800">
                  <a:solidFill>
                    <a:schemeClr val="accent6"/>
                  </a:solidFill>
                </a:defRPr>
              </a:lvl1pPr>
            </a:lstStyle>
            <a:p>
              <a:r>
                <a:t>Please write the title and chart titles in all capital letters</a:t>
              </a:r>
            </a:p>
          </p:txBody>
        </p:sp>
      </p:grpSp>
      <p:pic>
        <p:nvPicPr>
          <p:cNvPr id="532" name="Google Shape;308;p28" descr="Google Shape;308;p28"/>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isclaimer">
    <p:spTree>
      <p:nvGrpSpPr>
        <p:cNvPr id="1" name=""/>
        <p:cNvGrpSpPr/>
        <p:nvPr/>
      </p:nvGrpSpPr>
      <p:grpSpPr>
        <a:xfrm>
          <a:off x="0" y="0"/>
          <a:ext cx="0" cy="0"/>
          <a:chOff x="0" y="0"/>
          <a:chExt cx="0" cy="0"/>
        </a:xfrm>
      </p:grpSpPr>
      <p:sp>
        <p:nvSpPr>
          <p:cNvPr id="539" name="Google Shape;310;p29"/>
          <p:cNvSpPr txBox="1"/>
          <p:nvPr/>
        </p:nvSpPr>
        <p:spPr>
          <a:xfrm>
            <a:off x="1763485" y="1627225"/>
            <a:ext cx="5628002" cy="2276400"/>
          </a:xfrm>
          <a:prstGeom prst="rect">
            <a:avLst/>
          </a:prstGeom>
          <a:ln w="12700">
            <a:miter lim="400000"/>
          </a:ln>
          <a:extLst>
            <a:ext uri="{C572A759-6A51-4108-AA02-DFA0A04FC94B}">
              <ma14:wrappingTextBoxFlag xmlns:ma14="http://schemas.microsoft.com/office/mac/drawingml/2011/main" val="1"/>
            </a:ext>
          </a:extLst>
        </p:spPr>
        <p:txBody>
          <a:bodyPr lIns="36000" tIns="36000" rIns="36000" bIns="36000" anchor="ctr">
            <a:spAutoFit/>
          </a:bodyPr>
          <a:lstStyle/>
          <a:p>
            <a:pPr>
              <a:defRPr sz="1300"/>
            </a:pPr>
            <a:r>
              <a:t>This presentation and its contents are strictly confidential. It may not, in whole or in part, be reproduced, redistributed, published or passed on to any other person by the recipient.</a:t>
            </a:r>
          </a:p>
          <a:p>
            <a:pPr>
              <a:spcBef>
                <a:spcPts val="1200"/>
              </a:spcBef>
            </a:pPr>
            <a:endParaRPr sz="1300"/>
          </a:p>
          <a:p>
            <a:pPr>
              <a:spcBef>
                <a:spcPts val="1200"/>
              </a:spcBef>
              <a:defRPr sz="1300"/>
            </a:pPr>
            <a:r>
              <a:t>The information in this presentation has not been independently verified. No representation or warranty, express or implied, is made as to the accuracy or completeness of the presentation and the information contained herein and no reliance should be placed on such information. No responsibility is accepted for any liability for any loss howsoever arising, directly or indirectly, from this presentation or its contents.</a:t>
            </a:r>
          </a:p>
        </p:txBody>
      </p:sp>
      <p:sp>
        <p:nvSpPr>
          <p:cNvPr id="540" name="Google Shape;311;p29"/>
          <p:cNvSpPr txBox="1"/>
          <p:nvPr/>
        </p:nvSpPr>
        <p:spPr>
          <a:xfrm>
            <a:off x="590549" y="483554"/>
            <a:ext cx="7958102" cy="219350"/>
          </a:xfrm>
          <a:prstGeom prst="rect">
            <a:avLst/>
          </a:prstGeom>
          <a:ln w="12700">
            <a:miter lim="400000"/>
          </a:ln>
          <a:extLst>
            <a:ext uri="{C572A759-6A51-4108-AA02-DFA0A04FC94B}">
              <ma14:wrappingTextBoxFlag xmlns:ma14="http://schemas.microsoft.com/office/mac/drawingml/2011/main" val="1"/>
            </a:ext>
          </a:extLst>
        </p:spPr>
        <p:txBody>
          <a:bodyPr lIns="17124" tIns="17124" rIns="17124" bIns="17124" anchor="ctr">
            <a:spAutoFit/>
          </a:bodyPr>
          <a:lstStyle>
            <a:lvl1pPr algn="ctr">
              <a:lnSpc>
                <a:spcPct val="120000"/>
              </a:lnSpc>
              <a:defRPr sz="1300" b="1"/>
            </a:lvl1pPr>
          </a:lstStyle>
          <a:p>
            <a:r>
              <a:t>DISCLAIMER</a:t>
            </a:r>
          </a:p>
        </p:txBody>
      </p:sp>
      <p:sp>
        <p:nvSpPr>
          <p:cNvPr id="541" name="Google Shape;312;p29"/>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542"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pic>
        <p:nvPicPr>
          <p:cNvPr id="543" name="Google Shape;314;p29" descr="Google Shape;314;p29"/>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Last chart mosaik_1">
    <p:spTree>
      <p:nvGrpSpPr>
        <p:cNvPr id="1" name=""/>
        <p:cNvGrpSpPr/>
        <p:nvPr/>
      </p:nvGrpSpPr>
      <p:grpSpPr>
        <a:xfrm>
          <a:off x="0" y="0"/>
          <a:ext cx="0" cy="0"/>
          <a:chOff x="0" y="0"/>
          <a:chExt cx="0" cy="0"/>
        </a:xfrm>
      </p:grpSpPr>
      <p:sp>
        <p:nvSpPr>
          <p:cNvPr id="550" name="Body Level One…"/>
          <p:cNvSpPr txBox="1">
            <a:spLocks noGrp="1"/>
          </p:cNvSpPr>
          <p:nvPr>
            <p:ph type="body" sz="quarter" idx="1"/>
          </p:nvPr>
        </p:nvSpPr>
        <p:spPr>
          <a:xfrm>
            <a:off x="3351929" y="1095350"/>
            <a:ext cx="2448001" cy="657301"/>
          </a:xfrm>
          <a:prstGeom prst="rect">
            <a:avLst/>
          </a:prstGeom>
        </p:spPr>
        <p:txBody>
          <a:bodyPr lIns="91424" tIns="91424" rIns="91424" bIns="91424" anchor="b">
            <a:normAutofit/>
          </a:bodyPr>
          <a:lstStyle>
            <a:lvl1pPr marL="228600" algn="ctr">
              <a:lnSpc>
                <a:spcPct val="150000"/>
              </a:lnSpc>
              <a:defRPr sz="1000" b="1"/>
            </a:lvl1pPr>
            <a:lvl2pPr marL="1085850" indent="-428625" algn="ctr">
              <a:lnSpc>
                <a:spcPct val="150000"/>
              </a:lnSpc>
              <a:buSzPts val="1000"/>
              <a:buChar char="•"/>
              <a:defRPr sz="1000" b="1"/>
            </a:lvl2pPr>
            <a:lvl3pPr marL="1543050" indent="-428625" algn="ctr">
              <a:lnSpc>
                <a:spcPct val="150000"/>
              </a:lnSpc>
              <a:buSzPts val="1000"/>
              <a:buChar char="•"/>
              <a:defRPr sz="1000" b="1"/>
            </a:lvl3pPr>
            <a:lvl4pPr marL="2000250" indent="-428625" algn="ctr">
              <a:lnSpc>
                <a:spcPct val="150000"/>
              </a:lnSpc>
              <a:buSzPts val="1000"/>
              <a:buChar char="•"/>
              <a:defRPr sz="1000" b="1"/>
            </a:lvl4pPr>
            <a:lvl5pPr marL="2457450" indent="-428625" algn="ctr">
              <a:lnSpc>
                <a:spcPct val="150000"/>
              </a:lnSpc>
              <a:buSzPts val="1000"/>
              <a:buChar char="•"/>
              <a:defRPr sz="1000" b="1"/>
            </a:lvl5pPr>
          </a:lstStyle>
          <a:p>
            <a:r>
              <a:t>Body Level One</a:t>
            </a:r>
          </a:p>
          <a:p>
            <a:pPr lvl="1"/>
            <a:r>
              <a:t>Body Level Two</a:t>
            </a:r>
          </a:p>
          <a:p>
            <a:pPr lvl="2"/>
            <a:r>
              <a:t>Body Level Three</a:t>
            </a:r>
          </a:p>
          <a:p>
            <a:pPr lvl="3"/>
            <a:r>
              <a:t>Body Level Four</a:t>
            </a:r>
          </a:p>
          <a:p>
            <a:pPr lvl="4"/>
            <a:r>
              <a:t>Body Level Five</a:t>
            </a:r>
          </a:p>
        </p:txBody>
      </p:sp>
      <p:grpSp>
        <p:nvGrpSpPr>
          <p:cNvPr id="560" name="Google Shape;318;p30"/>
          <p:cNvGrpSpPr/>
          <p:nvPr/>
        </p:nvGrpSpPr>
        <p:grpSpPr>
          <a:xfrm>
            <a:off x="-16804" y="-56964"/>
            <a:ext cx="9189349" cy="5248615"/>
            <a:chOff x="0" y="0"/>
            <a:chExt cx="9189347" cy="5248614"/>
          </a:xfrm>
        </p:grpSpPr>
        <p:pic>
          <p:nvPicPr>
            <p:cNvPr id="551" name="Google Shape;319;p30" descr="Google Shape;319;p30"/>
            <p:cNvPicPr>
              <a:picLocks noChangeAspect="1"/>
            </p:cNvPicPr>
            <p:nvPr/>
          </p:nvPicPr>
          <p:blipFill>
            <a:blip r:embed="rId2">
              <a:extLst/>
            </a:blip>
            <a:stretch>
              <a:fillRect/>
            </a:stretch>
          </p:blipFill>
          <p:spPr>
            <a:xfrm>
              <a:off x="3215160" y="3522668"/>
              <a:ext cx="2766039" cy="1708989"/>
            </a:xfrm>
            <a:prstGeom prst="rect">
              <a:avLst/>
            </a:prstGeom>
            <a:ln w="12700" cap="flat">
              <a:noFill/>
              <a:miter lim="400000"/>
            </a:ln>
            <a:effectLst/>
          </p:spPr>
        </p:pic>
        <p:pic>
          <p:nvPicPr>
            <p:cNvPr id="552" name="Google Shape;320;p30" descr="Google Shape;320;p30"/>
            <p:cNvPicPr>
              <a:picLocks noChangeAspect="1"/>
            </p:cNvPicPr>
            <p:nvPr/>
          </p:nvPicPr>
          <p:blipFill>
            <a:blip r:embed="rId3">
              <a:extLst/>
            </a:blip>
            <a:stretch>
              <a:fillRect/>
            </a:stretch>
          </p:blipFill>
          <p:spPr>
            <a:xfrm>
              <a:off x="3212054" y="1342"/>
              <a:ext cx="2764126" cy="1742513"/>
            </a:xfrm>
            <a:prstGeom prst="rect">
              <a:avLst/>
            </a:prstGeom>
            <a:ln w="12700" cap="flat">
              <a:noFill/>
              <a:miter lim="400000"/>
            </a:ln>
            <a:effectLst/>
          </p:spPr>
        </p:pic>
        <p:pic>
          <p:nvPicPr>
            <p:cNvPr id="553" name="Google Shape;321;p30" descr="Google Shape;321;p30"/>
            <p:cNvPicPr>
              <a:picLocks noChangeAspect="1"/>
            </p:cNvPicPr>
            <p:nvPr/>
          </p:nvPicPr>
          <p:blipFill>
            <a:blip r:embed="rId4">
              <a:extLst/>
            </a:blip>
            <a:stretch>
              <a:fillRect/>
            </a:stretch>
          </p:blipFill>
          <p:spPr>
            <a:xfrm>
              <a:off x="-1" y="1765299"/>
              <a:ext cx="3195226" cy="1742513"/>
            </a:xfrm>
            <a:prstGeom prst="rect">
              <a:avLst/>
            </a:prstGeom>
            <a:ln w="12700" cap="flat">
              <a:noFill/>
              <a:miter lim="400000"/>
            </a:ln>
            <a:effectLst/>
          </p:spPr>
        </p:pic>
        <p:pic>
          <p:nvPicPr>
            <p:cNvPr id="554" name="Google Shape;322;p30" descr="Google Shape;322;p30"/>
            <p:cNvPicPr>
              <a:picLocks noChangeAspect="1"/>
            </p:cNvPicPr>
            <p:nvPr/>
          </p:nvPicPr>
          <p:blipFill>
            <a:blip r:embed="rId5">
              <a:extLst/>
            </a:blip>
            <a:stretch>
              <a:fillRect/>
            </a:stretch>
          </p:blipFill>
          <p:spPr>
            <a:xfrm>
              <a:off x="6002785" y="3525994"/>
              <a:ext cx="3186563" cy="1722601"/>
            </a:xfrm>
            <a:prstGeom prst="rect">
              <a:avLst/>
            </a:prstGeom>
            <a:ln w="12700" cap="flat">
              <a:noFill/>
              <a:miter lim="400000"/>
            </a:ln>
            <a:effectLst/>
          </p:spPr>
        </p:pic>
        <p:pic>
          <p:nvPicPr>
            <p:cNvPr id="555" name="Google Shape;323;p30" descr="Google Shape;323;p30"/>
            <p:cNvPicPr>
              <a:picLocks noChangeAspect="1"/>
            </p:cNvPicPr>
            <p:nvPr/>
          </p:nvPicPr>
          <p:blipFill>
            <a:blip r:embed="rId6">
              <a:extLst/>
            </a:blip>
            <a:stretch>
              <a:fillRect/>
            </a:stretch>
          </p:blipFill>
          <p:spPr>
            <a:xfrm>
              <a:off x="18732" y="3525901"/>
              <a:ext cx="3176551" cy="1722714"/>
            </a:xfrm>
            <a:prstGeom prst="rect">
              <a:avLst/>
            </a:prstGeom>
            <a:ln w="12700" cap="flat">
              <a:noFill/>
              <a:miter lim="400000"/>
            </a:ln>
            <a:effectLst/>
          </p:spPr>
        </p:pic>
        <p:pic>
          <p:nvPicPr>
            <p:cNvPr id="556" name="Google Shape;324;p30" descr="Google Shape;324;p30"/>
            <p:cNvPicPr>
              <a:picLocks noChangeAspect="1"/>
            </p:cNvPicPr>
            <p:nvPr/>
          </p:nvPicPr>
          <p:blipFill>
            <a:blip r:embed="rId7">
              <a:extLst/>
            </a:blip>
            <a:stretch>
              <a:fillRect/>
            </a:stretch>
          </p:blipFill>
          <p:spPr>
            <a:xfrm>
              <a:off x="6000653" y="0"/>
              <a:ext cx="3188589" cy="1746338"/>
            </a:xfrm>
            <a:prstGeom prst="rect">
              <a:avLst/>
            </a:prstGeom>
            <a:ln w="12700" cap="flat">
              <a:noFill/>
              <a:miter lim="400000"/>
            </a:ln>
            <a:effectLst/>
          </p:spPr>
        </p:pic>
        <p:pic>
          <p:nvPicPr>
            <p:cNvPr id="557" name="Google Shape;325;p30" descr="Google Shape;325;p30"/>
            <p:cNvPicPr>
              <a:picLocks noChangeAspect="1"/>
            </p:cNvPicPr>
            <p:nvPr/>
          </p:nvPicPr>
          <p:blipFill>
            <a:blip r:embed="rId8">
              <a:extLst/>
            </a:blip>
            <a:stretch>
              <a:fillRect/>
            </a:stretch>
          </p:blipFill>
          <p:spPr>
            <a:xfrm>
              <a:off x="8946" y="3751"/>
              <a:ext cx="3188814" cy="1738576"/>
            </a:xfrm>
            <a:prstGeom prst="rect">
              <a:avLst/>
            </a:prstGeom>
            <a:ln w="12700" cap="flat">
              <a:noFill/>
              <a:miter lim="400000"/>
            </a:ln>
            <a:effectLst/>
          </p:spPr>
        </p:pic>
        <p:pic>
          <p:nvPicPr>
            <p:cNvPr id="558" name="Google Shape;326;p30" descr="Google Shape;326;p30"/>
            <p:cNvPicPr>
              <a:picLocks noChangeAspect="1"/>
            </p:cNvPicPr>
            <p:nvPr/>
          </p:nvPicPr>
          <p:blipFill>
            <a:blip r:embed="rId9">
              <a:extLst/>
            </a:blip>
            <a:stretch>
              <a:fillRect/>
            </a:stretch>
          </p:blipFill>
          <p:spPr>
            <a:xfrm>
              <a:off x="5998358" y="1761867"/>
              <a:ext cx="3190951" cy="1744763"/>
            </a:xfrm>
            <a:prstGeom prst="rect">
              <a:avLst/>
            </a:prstGeom>
            <a:ln w="12700" cap="flat">
              <a:noFill/>
              <a:miter lim="400000"/>
            </a:ln>
            <a:effectLst/>
          </p:spPr>
        </p:pic>
        <p:pic>
          <p:nvPicPr>
            <p:cNvPr id="559" name="Google Shape;327;p30" descr="Google Shape;327;p30"/>
            <p:cNvPicPr>
              <a:picLocks noChangeAspect="1"/>
            </p:cNvPicPr>
            <p:nvPr/>
          </p:nvPicPr>
          <p:blipFill>
            <a:blip r:embed="rId10">
              <a:extLst/>
            </a:blip>
            <a:stretch>
              <a:fillRect/>
            </a:stretch>
          </p:blipFill>
          <p:spPr>
            <a:xfrm>
              <a:off x="3215457" y="1766200"/>
              <a:ext cx="2759738" cy="1740489"/>
            </a:xfrm>
            <a:prstGeom prst="rect">
              <a:avLst/>
            </a:prstGeom>
            <a:ln w="12700" cap="flat">
              <a:noFill/>
              <a:miter lim="400000"/>
            </a:ln>
            <a:effectLst/>
          </p:spPr>
        </p:pic>
      </p:grpSp>
      <p:sp>
        <p:nvSpPr>
          <p:cNvPr id="561" name="Google Shape;328;p30"/>
          <p:cNvSpPr/>
          <p:nvPr/>
        </p:nvSpPr>
        <p:spPr>
          <a:xfrm>
            <a:off x="3161591" y="0"/>
            <a:ext cx="2832601" cy="5143500"/>
          </a:xfrm>
          <a:prstGeom prst="rect">
            <a:avLst/>
          </a:prstGeom>
          <a:solidFill>
            <a:srgbClr val="FFFFFF">
              <a:alpha val="94901"/>
            </a:srgbClr>
          </a:solidFill>
          <a:ln w="12700">
            <a:miter lim="400000"/>
          </a:ln>
        </p:spPr>
        <p:txBody>
          <a:bodyPr lIns="0" tIns="0" rIns="0" bIns="0" anchor="ctr"/>
          <a:lstStyle/>
          <a:p>
            <a:pPr marL="222250" indent="-222250" algn="ctr">
              <a:lnSpc>
                <a:spcPct val="120000"/>
              </a:lnSpc>
              <a:defRPr sz="1900"/>
            </a:pPr>
            <a:endParaRPr/>
          </a:p>
        </p:txBody>
      </p:sp>
      <p:sp>
        <p:nvSpPr>
          <p:cNvPr id="562" name="Google Shape;329;p30"/>
          <p:cNvSpPr txBox="1">
            <a:spLocks noGrp="1"/>
          </p:cNvSpPr>
          <p:nvPr>
            <p:ph type="body" sz="quarter" idx="13"/>
          </p:nvPr>
        </p:nvSpPr>
        <p:spPr>
          <a:xfrm>
            <a:off x="3358279" y="2884488"/>
            <a:ext cx="2435101" cy="1127101"/>
          </a:xfrm>
          <a:prstGeom prst="rect">
            <a:avLst/>
          </a:prstGeom>
        </p:spPr>
        <p:txBody>
          <a:bodyPr lIns="91424" tIns="91424" rIns="91424" bIns="91424">
            <a:normAutofit/>
          </a:bodyPr>
          <a:lstStyle/>
          <a:p>
            <a:pPr marL="228600" algn="ctr">
              <a:lnSpc>
                <a:spcPct val="150000"/>
              </a:lnSpc>
              <a:defRPr sz="1000"/>
            </a:pPr>
            <a:endParaRPr/>
          </a:p>
        </p:txBody>
      </p:sp>
      <p:sp>
        <p:nvSpPr>
          <p:cNvPr id="563" name="Google Shape;330;p30"/>
          <p:cNvSpPr txBox="1">
            <a:spLocks noGrp="1"/>
          </p:cNvSpPr>
          <p:nvPr>
            <p:ph type="body" sz="quarter" idx="14"/>
          </p:nvPr>
        </p:nvSpPr>
        <p:spPr>
          <a:xfrm>
            <a:off x="3358279" y="4677004"/>
            <a:ext cx="2435101" cy="274201"/>
          </a:xfrm>
          <a:prstGeom prst="rect">
            <a:avLst/>
          </a:prstGeom>
        </p:spPr>
        <p:txBody>
          <a:bodyPr lIns="91424" tIns="91424" rIns="91424" bIns="91424">
            <a:normAutofit/>
          </a:bodyPr>
          <a:lstStyle/>
          <a:p>
            <a:pPr marL="203454" algn="ctr" defTabSz="813816">
              <a:lnSpc>
                <a:spcPct val="150000"/>
              </a:lnSpc>
              <a:defRPr sz="712"/>
            </a:pPr>
            <a:endParaRPr/>
          </a:p>
        </p:txBody>
      </p:sp>
      <p:sp>
        <p:nvSpPr>
          <p:cNvPr id="564" name="Google Shape;331;p30"/>
          <p:cNvSpPr txBox="1">
            <a:spLocks noGrp="1"/>
          </p:cNvSpPr>
          <p:nvPr>
            <p:ph type="body" sz="quarter" idx="15"/>
          </p:nvPr>
        </p:nvSpPr>
        <p:spPr>
          <a:xfrm>
            <a:off x="3351929" y="1790051"/>
            <a:ext cx="2448001" cy="657301"/>
          </a:xfrm>
          <a:prstGeom prst="rect">
            <a:avLst/>
          </a:prstGeom>
        </p:spPr>
        <p:txBody>
          <a:bodyPr lIns="91424" tIns="91424" rIns="91424" bIns="91424">
            <a:normAutofit/>
          </a:bodyPr>
          <a:lstStyle/>
          <a:p>
            <a:pPr marL="228600" algn="ctr">
              <a:lnSpc>
                <a:spcPct val="150000"/>
              </a:lnSpc>
              <a:defRPr sz="1000"/>
            </a:pPr>
            <a:endParaRPr/>
          </a:p>
        </p:txBody>
      </p:sp>
      <p:sp>
        <p:nvSpPr>
          <p:cNvPr id="565" name="Google Shape;332;p30"/>
          <p:cNvSpPr/>
          <p:nvPr/>
        </p:nvSpPr>
        <p:spPr>
          <a:xfrm>
            <a:off x="3451699" y="2540568"/>
            <a:ext cx="2240701" cy="62401"/>
          </a:xfrm>
          <a:prstGeom prst="rect">
            <a:avLst/>
          </a:prstGeom>
          <a:solidFill>
            <a:srgbClr val="FF6900"/>
          </a:solidFill>
          <a:ln w="12700">
            <a:miter lim="400000"/>
          </a:ln>
        </p:spPr>
        <p:txBody>
          <a:bodyPr lIns="0" tIns="0" rIns="0" bIns="0" anchor="ctr"/>
          <a:lstStyle/>
          <a:p>
            <a:pPr algn="ctr">
              <a:lnSpc>
                <a:spcPct val="120000"/>
              </a:lnSpc>
              <a:defRPr sz="1900"/>
            </a:pPr>
            <a:endParaRPr/>
          </a:p>
        </p:txBody>
      </p:sp>
      <p:grpSp>
        <p:nvGrpSpPr>
          <p:cNvPr id="568" name="Google Shape;333;p30"/>
          <p:cNvGrpSpPr/>
          <p:nvPr/>
        </p:nvGrpSpPr>
        <p:grpSpPr>
          <a:xfrm>
            <a:off x="9270468" y="-16589"/>
            <a:ext cx="1359883" cy="636728"/>
            <a:chOff x="0" y="0"/>
            <a:chExt cx="1359882" cy="636726"/>
          </a:xfrm>
        </p:grpSpPr>
        <p:sp>
          <p:nvSpPr>
            <p:cNvPr id="566" name="Shape"/>
            <p:cNvSpPr/>
            <p:nvPr/>
          </p:nvSpPr>
          <p:spPr>
            <a:xfrm>
              <a:off x="0" y="45213"/>
              <a:ext cx="1359883" cy="5463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567" name="Please write contact name, department and position in all capital letters"/>
            <p:cNvSpPr txBox="1"/>
            <p:nvPr/>
          </p:nvSpPr>
          <p:spPr>
            <a:xfrm>
              <a:off x="42282" y="0"/>
              <a:ext cx="1317601" cy="6367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Please write contact name, department and position in all capital letters</a:t>
              </a:r>
            </a:p>
          </p:txBody>
        </p:sp>
      </p:grpSp>
      <p:pic>
        <p:nvPicPr>
          <p:cNvPr id="569" name="Google Shape;334;p30" descr="Google Shape;334;p30"/>
          <p:cNvPicPr>
            <a:picLocks noChangeAspect="1"/>
          </p:cNvPicPr>
          <p:nvPr/>
        </p:nvPicPr>
        <p:blipFill>
          <a:blip r:embed="rId11">
            <a:extLst/>
          </a:blip>
          <a:stretch>
            <a:fillRect/>
          </a:stretch>
        </p:blipFill>
        <p:spPr>
          <a:xfrm>
            <a:off x="4076700" y="286274"/>
            <a:ext cx="990600" cy="195926"/>
          </a:xfrm>
          <a:prstGeom prst="rect">
            <a:avLst/>
          </a:prstGeom>
          <a:ln w="12700">
            <a:miter lim="400000"/>
          </a:ln>
        </p:spPr>
      </p:pic>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able of content">
    <p:spTree>
      <p:nvGrpSpPr>
        <p:cNvPr id="1" name=""/>
        <p:cNvGrpSpPr/>
        <p:nvPr/>
      </p:nvGrpSpPr>
      <p:grpSpPr>
        <a:xfrm>
          <a:off x="0" y="0"/>
          <a:ext cx="0" cy="0"/>
          <a:chOff x="0" y="0"/>
          <a:chExt cx="0" cy="0"/>
        </a:xfrm>
      </p:grpSpPr>
      <p:sp>
        <p:nvSpPr>
          <p:cNvPr id="61" name="Google Shape;40;p4"/>
          <p:cNvSpPr>
            <a:spLocks noGrp="1"/>
          </p:cNvSpPr>
          <p:nvPr>
            <p:ph type="pic" idx="13"/>
          </p:nvPr>
        </p:nvSpPr>
        <p:spPr>
          <a:xfrm>
            <a:off x="0" y="0"/>
            <a:ext cx="4572000" cy="5143500"/>
          </a:xfrm>
          <a:prstGeom prst="rect">
            <a:avLst/>
          </a:prstGeom>
          <a:ln w="9525">
            <a:solidFill>
              <a:srgbClr val="D9D9D9"/>
            </a:solidFill>
            <a:prstDash val="dash"/>
            <a:round/>
          </a:ln>
        </p:spPr>
        <p:txBody>
          <a:bodyPr lIns="91439" rIns="91439"/>
          <a:lstStyle/>
          <a:p>
            <a:endParaRPr/>
          </a:p>
        </p:txBody>
      </p:sp>
      <p:sp>
        <p:nvSpPr>
          <p:cNvPr id="62" name="Slide Number"/>
          <p:cNvSpPr txBox="1">
            <a:spLocks noGrp="1"/>
          </p:cNvSpPr>
          <p:nvPr>
            <p:ph type="sldNum" sz="quarter" idx="2"/>
          </p:nvPr>
        </p:nvSpPr>
        <p:spPr>
          <a:xfrm>
            <a:off x="5192712"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63" name="Body Level One…"/>
          <p:cNvSpPr txBox="1">
            <a:spLocks noGrp="1"/>
          </p:cNvSpPr>
          <p:nvPr>
            <p:ph type="body" sz="quarter" idx="1"/>
          </p:nvPr>
        </p:nvSpPr>
        <p:spPr>
          <a:xfrm>
            <a:off x="5000936" y="576092"/>
            <a:ext cx="3531601" cy="970501"/>
          </a:xfrm>
          <a:prstGeom prst="rect">
            <a:avLst/>
          </a:prstGeom>
        </p:spPr>
        <p:txBody>
          <a:bodyPr lIns="91424" tIns="91424" rIns="91424" bIns="91424" anchor="b">
            <a:normAutofit/>
          </a:bodyPr>
          <a:lstStyle>
            <a:lvl1pPr marL="228600">
              <a:lnSpc>
                <a:spcPct val="120000"/>
              </a:lnSpc>
              <a:defRPr sz="1900" b="1"/>
            </a:lvl1pPr>
            <a:lvl2pPr marL="1471612" indent="-814387">
              <a:lnSpc>
                <a:spcPct val="120000"/>
              </a:lnSpc>
              <a:buSzPts val="1900"/>
              <a:buChar char="•"/>
              <a:defRPr sz="1900" b="1"/>
            </a:lvl2pPr>
            <a:lvl3pPr marL="1928812" indent="-814387">
              <a:lnSpc>
                <a:spcPct val="120000"/>
              </a:lnSpc>
              <a:buSzPts val="1900"/>
              <a:buChar char="•"/>
              <a:defRPr sz="1900" b="1"/>
            </a:lvl3pPr>
            <a:lvl4pPr marL="2386012" indent="-814387">
              <a:lnSpc>
                <a:spcPct val="120000"/>
              </a:lnSpc>
              <a:buSzPts val="1900"/>
              <a:buChar char="•"/>
              <a:defRPr sz="1900" b="1"/>
            </a:lvl4pPr>
            <a:lvl5pPr marL="2843212" indent="-814387">
              <a:lnSpc>
                <a:spcPct val="120000"/>
              </a:lnSpc>
              <a:buSzPts val="1900"/>
              <a:buChar char="•"/>
              <a:defRPr sz="1900" b="1"/>
            </a:lvl5pPr>
          </a:lstStyle>
          <a:p>
            <a:r>
              <a:t>Body Level One</a:t>
            </a:r>
          </a:p>
          <a:p>
            <a:pPr lvl="1"/>
            <a:r>
              <a:t>Body Level Two</a:t>
            </a:r>
          </a:p>
          <a:p>
            <a:pPr lvl="2"/>
            <a:r>
              <a:t>Body Level Three</a:t>
            </a:r>
          </a:p>
          <a:p>
            <a:pPr lvl="3"/>
            <a:r>
              <a:t>Body Level Four</a:t>
            </a:r>
          </a:p>
          <a:p>
            <a:pPr lvl="4"/>
            <a:r>
              <a:t>Body Level Five</a:t>
            </a:r>
          </a:p>
        </p:txBody>
      </p:sp>
      <p:sp>
        <p:nvSpPr>
          <p:cNvPr id="64" name="Google Shape;43;p4"/>
          <p:cNvSpPr/>
          <p:nvPr/>
        </p:nvSpPr>
        <p:spPr>
          <a:xfrm>
            <a:off x="5051340" y="1687248"/>
            <a:ext cx="780901" cy="67801"/>
          </a:xfrm>
          <a:prstGeom prst="rect">
            <a:avLst/>
          </a:prstGeom>
          <a:solidFill>
            <a:srgbClr val="FF6900"/>
          </a:solidFill>
          <a:ln w="12700">
            <a:miter lim="400000"/>
          </a:ln>
        </p:spPr>
        <p:txBody>
          <a:bodyPr lIns="0" tIns="0" rIns="0" bIns="0"/>
          <a:lstStyle/>
          <a:p>
            <a:pPr algn="ctr">
              <a:lnSpc>
                <a:spcPct val="120000"/>
              </a:lnSpc>
              <a:defRPr sz="1900"/>
            </a:pPr>
            <a:endParaRPr/>
          </a:p>
        </p:txBody>
      </p:sp>
      <p:sp>
        <p:nvSpPr>
          <p:cNvPr id="65" name="Google Shape;44;p4"/>
          <p:cNvSpPr txBox="1">
            <a:spLocks noGrp="1"/>
          </p:cNvSpPr>
          <p:nvPr>
            <p:ph type="body" sz="quarter" idx="14"/>
          </p:nvPr>
        </p:nvSpPr>
        <p:spPr>
          <a:xfrm>
            <a:off x="4992687" y="1938338"/>
            <a:ext cx="35448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66" name="Google Shape;45;p4"/>
          <p:cNvSpPr txBox="1">
            <a:spLocks noGrp="1"/>
          </p:cNvSpPr>
          <p:nvPr>
            <p:ph type="body" sz="quarter" idx="15"/>
          </p:nvPr>
        </p:nvSpPr>
        <p:spPr>
          <a:xfrm>
            <a:off x="5227637" y="3376257"/>
            <a:ext cx="33099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67" name="Google Shape;46;p4"/>
          <p:cNvSpPr txBox="1">
            <a:spLocks noGrp="1"/>
          </p:cNvSpPr>
          <p:nvPr>
            <p:ph type="body" sz="quarter" idx="16"/>
          </p:nvPr>
        </p:nvSpPr>
        <p:spPr>
          <a:xfrm>
            <a:off x="5227637" y="2297818"/>
            <a:ext cx="33099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68" name="Google Shape;47;p4"/>
          <p:cNvSpPr txBox="1">
            <a:spLocks noGrp="1"/>
          </p:cNvSpPr>
          <p:nvPr>
            <p:ph type="body" sz="quarter" idx="17"/>
          </p:nvPr>
        </p:nvSpPr>
        <p:spPr>
          <a:xfrm>
            <a:off x="5227637" y="2657298"/>
            <a:ext cx="3309901" cy="332401"/>
          </a:xfrm>
          <a:prstGeom prst="rect">
            <a:avLst/>
          </a:prstGeom>
        </p:spPr>
        <p:txBody>
          <a:bodyPr lIns="91424" tIns="91424" rIns="91424" bIns="91424">
            <a:normAutofit/>
          </a:bodyPr>
          <a:lstStyle/>
          <a:p>
            <a:pPr marL="203454" defTabSz="813816">
              <a:lnSpc>
                <a:spcPct val="150000"/>
              </a:lnSpc>
              <a:defRPr sz="1157"/>
            </a:pPr>
            <a:endParaRPr/>
          </a:p>
        </p:txBody>
      </p:sp>
      <p:sp>
        <p:nvSpPr>
          <p:cNvPr id="69" name="Google Shape;48;p4"/>
          <p:cNvSpPr txBox="1">
            <a:spLocks noGrp="1"/>
          </p:cNvSpPr>
          <p:nvPr>
            <p:ph type="body" sz="quarter" idx="18"/>
          </p:nvPr>
        </p:nvSpPr>
        <p:spPr>
          <a:xfrm>
            <a:off x="5227637" y="3016778"/>
            <a:ext cx="3309901" cy="332401"/>
          </a:xfrm>
          <a:prstGeom prst="rect">
            <a:avLst/>
          </a:prstGeom>
        </p:spPr>
        <p:txBody>
          <a:bodyPr lIns="91424" tIns="91424" rIns="91424" bIns="91424">
            <a:normAutofit/>
          </a:bodyPr>
          <a:lstStyle/>
          <a:p>
            <a:pPr marL="203454" defTabSz="813816">
              <a:lnSpc>
                <a:spcPct val="150000"/>
              </a:lnSpc>
              <a:defRPr sz="1157"/>
            </a:pPr>
            <a:endParaRPr/>
          </a:p>
        </p:txBody>
      </p:sp>
      <p:grpSp>
        <p:nvGrpSpPr>
          <p:cNvPr id="72" name="Google Shape;49;p4"/>
          <p:cNvGrpSpPr/>
          <p:nvPr/>
        </p:nvGrpSpPr>
        <p:grpSpPr>
          <a:xfrm>
            <a:off x="9270468" y="-4289"/>
            <a:ext cx="1359883" cy="522428"/>
            <a:chOff x="0" y="0"/>
            <a:chExt cx="1359882" cy="522426"/>
          </a:xfrm>
        </p:grpSpPr>
        <p:sp>
          <p:nvSpPr>
            <p:cNvPr id="70"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71"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75" name="Google Shape;50;p4"/>
          <p:cNvGrpSpPr/>
          <p:nvPr/>
        </p:nvGrpSpPr>
        <p:grpSpPr>
          <a:xfrm>
            <a:off x="9270468" y="562024"/>
            <a:ext cx="1359883" cy="456601"/>
            <a:chOff x="0" y="0"/>
            <a:chExt cx="1359882" cy="456599"/>
          </a:xfrm>
        </p:grpSpPr>
        <p:sp>
          <p:nvSpPr>
            <p:cNvPr id="73"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74"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pic>
        <p:nvPicPr>
          <p:cNvPr id="76" name="Google Shape;51;p4" descr="Google Shape;51;p4"/>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2_chapter slide">
    <p:spTree>
      <p:nvGrpSpPr>
        <p:cNvPr id="1" name=""/>
        <p:cNvGrpSpPr/>
        <p:nvPr/>
      </p:nvGrpSpPr>
      <p:grpSpPr>
        <a:xfrm>
          <a:off x="0" y="0"/>
          <a:ext cx="0" cy="0"/>
          <a:chOff x="0" y="0"/>
          <a:chExt cx="0" cy="0"/>
        </a:xfrm>
      </p:grpSpPr>
      <p:sp>
        <p:nvSpPr>
          <p:cNvPr id="83" name="Google Shape;53;p5"/>
          <p:cNvSpPr/>
          <p:nvPr/>
        </p:nvSpPr>
        <p:spPr>
          <a:xfrm>
            <a:off x="5051340" y="2344473"/>
            <a:ext cx="780901" cy="67801"/>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84" name="Google Shape;54;p5"/>
          <p:cNvSpPr>
            <a:spLocks noGrp="1"/>
          </p:cNvSpPr>
          <p:nvPr>
            <p:ph type="pic" idx="13"/>
          </p:nvPr>
        </p:nvSpPr>
        <p:spPr>
          <a:xfrm>
            <a:off x="0" y="0"/>
            <a:ext cx="4572000" cy="5143500"/>
          </a:xfrm>
          <a:prstGeom prst="rect">
            <a:avLst/>
          </a:prstGeom>
          <a:ln w="9525">
            <a:solidFill>
              <a:srgbClr val="D9D9D9"/>
            </a:solidFill>
            <a:prstDash val="dash"/>
            <a:round/>
          </a:ln>
        </p:spPr>
        <p:txBody>
          <a:bodyPr lIns="91439" rIns="91439"/>
          <a:lstStyle/>
          <a:p>
            <a:endParaRPr/>
          </a:p>
        </p:txBody>
      </p:sp>
      <p:sp>
        <p:nvSpPr>
          <p:cNvPr id="85" name="Slide Number"/>
          <p:cNvSpPr txBox="1">
            <a:spLocks noGrp="1"/>
          </p:cNvSpPr>
          <p:nvPr>
            <p:ph type="sldNum" sz="quarter" idx="2"/>
          </p:nvPr>
        </p:nvSpPr>
        <p:spPr>
          <a:xfrm>
            <a:off x="5192712"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86" name="Body Level One…"/>
          <p:cNvSpPr txBox="1">
            <a:spLocks noGrp="1"/>
          </p:cNvSpPr>
          <p:nvPr>
            <p:ph type="body" sz="quarter" idx="1"/>
          </p:nvPr>
        </p:nvSpPr>
        <p:spPr>
          <a:xfrm>
            <a:off x="5000936" y="586977"/>
            <a:ext cx="3531601" cy="1633802"/>
          </a:xfrm>
          <a:prstGeom prst="rect">
            <a:avLst/>
          </a:prstGeom>
        </p:spPr>
        <p:txBody>
          <a:bodyPr lIns="91424" tIns="91424" rIns="91424" bIns="91424" anchor="b">
            <a:normAutofit/>
          </a:bodyPr>
          <a:lstStyle>
            <a:lvl1pPr marL="228600">
              <a:lnSpc>
                <a:spcPct val="120000"/>
              </a:lnSpc>
              <a:defRPr sz="1900" b="1"/>
            </a:lvl1pPr>
            <a:lvl2pPr marL="1471612" indent="-814387">
              <a:lnSpc>
                <a:spcPct val="120000"/>
              </a:lnSpc>
              <a:buSzPts val="1900"/>
              <a:buChar char="•"/>
              <a:defRPr sz="1900" b="1"/>
            </a:lvl2pPr>
            <a:lvl3pPr marL="1928812" indent="-814387">
              <a:lnSpc>
                <a:spcPct val="120000"/>
              </a:lnSpc>
              <a:buSzPts val="1900"/>
              <a:buChar char="•"/>
              <a:defRPr sz="1900" b="1"/>
            </a:lvl3pPr>
            <a:lvl4pPr marL="2386012" indent="-814387">
              <a:lnSpc>
                <a:spcPct val="120000"/>
              </a:lnSpc>
              <a:buSzPts val="1900"/>
              <a:buChar char="•"/>
              <a:defRPr sz="1900" b="1"/>
            </a:lvl4pPr>
            <a:lvl5pPr marL="2843212" indent="-814387">
              <a:lnSpc>
                <a:spcPct val="120000"/>
              </a:lnSpc>
              <a:buSzPts val="1900"/>
              <a:buChar char="•"/>
              <a:defRPr sz="1900" b="1"/>
            </a:lvl5pPr>
          </a:lstStyle>
          <a:p>
            <a:r>
              <a:t>Body Level One</a:t>
            </a:r>
          </a:p>
          <a:p>
            <a:pPr lvl="1"/>
            <a:r>
              <a:t>Body Level Two</a:t>
            </a:r>
          </a:p>
          <a:p>
            <a:pPr lvl="2"/>
            <a:r>
              <a:t>Body Level Three</a:t>
            </a:r>
          </a:p>
          <a:p>
            <a:pPr lvl="3"/>
            <a:r>
              <a:t>Body Level Four</a:t>
            </a:r>
          </a:p>
          <a:p>
            <a:pPr lvl="4"/>
            <a:r>
              <a:t>Body Level Five</a:t>
            </a:r>
          </a:p>
        </p:txBody>
      </p:sp>
      <p:grpSp>
        <p:nvGrpSpPr>
          <p:cNvPr id="89" name="Google Shape;57;p5"/>
          <p:cNvGrpSpPr/>
          <p:nvPr/>
        </p:nvGrpSpPr>
        <p:grpSpPr>
          <a:xfrm>
            <a:off x="9270468" y="-4289"/>
            <a:ext cx="1359883" cy="522428"/>
            <a:chOff x="0" y="0"/>
            <a:chExt cx="1359882" cy="522426"/>
          </a:xfrm>
        </p:grpSpPr>
        <p:sp>
          <p:nvSpPr>
            <p:cNvPr id="87"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88"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pic>
        <p:nvPicPr>
          <p:cNvPr id="90" name="Google Shape;58;p5" descr="Google Shape;58;p5"/>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free">
    <p:spTree>
      <p:nvGrpSpPr>
        <p:cNvPr id="1" name=""/>
        <p:cNvGrpSpPr/>
        <p:nvPr/>
      </p:nvGrpSpPr>
      <p:grpSpPr>
        <a:xfrm>
          <a:off x="0" y="0"/>
          <a:ext cx="0" cy="0"/>
          <a:chOff x="0" y="0"/>
          <a:chExt cx="0" cy="0"/>
        </a:xfrm>
      </p:grpSpPr>
      <p:sp>
        <p:nvSpPr>
          <p:cNvPr id="97" name="Google Shape;60;p6"/>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98"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99" name="Title Text"/>
          <p:cNvSpPr txBox="1">
            <a:spLocks noGrp="1"/>
          </p:cNvSpPr>
          <p:nvPr>
            <p:ph type="title"/>
          </p:nvPr>
        </p:nvSpPr>
        <p:spPr>
          <a:xfrm>
            <a:off x="590550" y="219254"/>
            <a:ext cx="7966200" cy="751801"/>
          </a:xfrm>
          <a:prstGeom prst="rect">
            <a:avLst/>
          </a:prstGeom>
          <a:ln w="12700">
            <a:noFill/>
            <a:miter lim="400000"/>
          </a:ln>
        </p:spPr>
        <p:txBody>
          <a:bodyPr/>
          <a:lstStyle>
            <a:lvl1pPr>
              <a:defRPr sz="1300"/>
            </a:lvl1pPr>
          </a:lstStyle>
          <a:p>
            <a:r>
              <a:t>Title Text</a:t>
            </a:r>
          </a:p>
        </p:txBody>
      </p:sp>
      <p:sp>
        <p:nvSpPr>
          <p:cNvPr id="100" name="Body Level One…"/>
          <p:cNvSpPr txBox="1">
            <a:spLocks noGrp="1"/>
          </p:cNvSpPr>
          <p:nvPr>
            <p:ph type="body" sz="quarter" idx="1"/>
          </p:nvPr>
        </p:nvSpPr>
        <p:spPr>
          <a:xfrm>
            <a:off x="742950" y="4658700"/>
            <a:ext cx="6925800" cy="290401"/>
          </a:xfrm>
          <a:prstGeom prst="rect">
            <a:avLst/>
          </a:prstGeom>
        </p:spPr>
        <p:txBody>
          <a:bodyPr lIns="91424" tIns="91424" rIns="91424" bIns="91424" anchor="b">
            <a:normAutofit/>
          </a:bodyPr>
          <a:lstStyle>
            <a:lvl1pPr marL="457200" indent="-279400">
              <a:buClr>
                <a:srgbClr val="000000"/>
              </a:buClr>
              <a:buSzPts val="800"/>
              <a:buAutoNum type="alphaUcPeriod"/>
              <a:defRPr sz="800"/>
            </a:lvl1pPr>
            <a:lvl2pPr marL="914400" indent="-279400">
              <a:buClr>
                <a:srgbClr val="000000"/>
              </a:buClr>
              <a:buSzPts val="800"/>
              <a:buAutoNum type="alphaLcPeriod"/>
              <a:defRPr sz="800"/>
            </a:lvl2pPr>
            <a:lvl3pPr marL="1371600" indent="-279400">
              <a:buClr>
                <a:srgbClr val="000000"/>
              </a:buClr>
              <a:buSzPts val="800"/>
              <a:buAutoNum type="romanLcPeriod"/>
              <a:defRPr sz="800"/>
            </a:lvl3pPr>
            <a:lvl4pPr marL="1828800" indent="-279400">
              <a:buClr>
                <a:srgbClr val="000000"/>
              </a:buClr>
              <a:buSzPts val="800"/>
              <a:buAutoNum type="arabicPeriod"/>
              <a:defRPr sz="800"/>
            </a:lvl4pPr>
            <a:lvl5pPr marL="2286000" indent="-279400">
              <a:buClr>
                <a:srgbClr val="000000"/>
              </a:buClr>
              <a:buSzPts val="800"/>
              <a:buAutoNum type="alphaLcPeriod"/>
              <a:defRPr sz="800"/>
            </a:lvl5pPr>
          </a:lstStyle>
          <a:p>
            <a:r>
              <a:t>Body Level One</a:t>
            </a:r>
          </a:p>
          <a:p>
            <a:pPr lvl="1"/>
            <a:r>
              <a:t>Body Level Two</a:t>
            </a:r>
          </a:p>
          <a:p>
            <a:pPr lvl="2"/>
            <a:r>
              <a:t>Body Level Three</a:t>
            </a:r>
          </a:p>
          <a:p>
            <a:pPr lvl="3"/>
            <a:r>
              <a:t>Body Level Four</a:t>
            </a:r>
          </a:p>
          <a:p>
            <a:pPr lvl="4"/>
            <a:r>
              <a:t>Body Level Five</a:t>
            </a:r>
          </a:p>
        </p:txBody>
      </p:sp>
      <p:grpSp>
        <p:nvGrpSpPr>
          <p:cNvPr id="103" name="Google Shape;64;p6"/>
          <p:cNvGrpSpPr/>
          <p:nvPr/>
        </p:nvGrpSpPr>
        <p:grpSpPr>
          <a:xfrm>
            <a:off x="9270468" y="28625"/>
            <a:ext cx="1359883" cy="456600"/>
            <a:chOff x="0" y="0"/>
            <a:chExt cx="1359882" cy="456599"/>
          </a:xfrm>
        </p:grpSpPr>
        <p:sp>
          <p:nvSpPr>
            <p:cNvPr id="101"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102"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Please write the title in all capital letters</a:t>
              </a:r>
            </a:p>
          </p:txBody>
        </p:sp>
      </p:grpSp>
      <p:pic>
        <p:nvPicPr>
          <p:cNvPr id="104" name="Google Shape;65;p6" descr="Google Shape;65;p6"/>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iagram">
    <p:spTree>
      <p:nvGrpSpPr>
        <p:cNvPr id="1" name=""/>
        <p:cNvGrpSpPr/>
        <p:nvPr/>
      </p:nvGrpSpPr>
      <p:grpSpPr>
        <a:xfrm>
          <a:off x="0" y="0"/>
          <a:ext cx="0" cy="0"/>
          <a:chOff x="0" y="0"/>
          <a:chExt cx="0" cy="0"/>
        </a:xfrm>
      </p:grpSpPr>
      <p:sp>
        <p:nvSpPr>
          <p:cNvPr id="111" name="Google Shape;67;p7"/>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112"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113"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114" name="Body Level One…"/>
          <p:cNvSpPr txBox="1">
            <a:spLocks noGrp="1"/>
          </p:cNvSpPr>
          <p:nvPr>
            <p:ph type="body" sz="quarter" idx="1"/>
          </p:nvPr>
        </p:nvSpPr>
        <p:spPr>
          <a:xfrm>
            <a:off x="595856" y="969875"/>
            <a:ext cx="7946101" cy="210900"/>
          </a:xfrm>
          <a:prstGeom prst="rect">
            <a:avLst/>
          </a:prstGeom>
        </p:spPr>
        <p:txBody>
          <a:bodyPr lIns="91424" tIns="91424" rIns="91424" bIns="91424" anchor="ctr">
            <a:normAutofit/>
          </a:bodyPr>
          <a:lstStyle>
            <a:lvl1pPr marL="228600" algn="ctr">
              <a:lnSpc>
                <a:spcPct val="120000"/>
              </a:lnSpc>
              <a:defRPr sz="1000" b="1"/>
            </a:lvl1pPr>
            <a:lvl2pPr marL="228600" indent="457200" algn="ctr">
              <a:lnSpc>
                <a:spcPct val="120000"/>
              </a:lnSpc>
              <a:defRPr sz="1000" b="1"/>
            </a:lvl2pPr>
            <a:lvl3pPr marL="228600" indent="914400" algn="ctr">
              <a:lnSpc>
                <a:spcPct val="120000"/>
              </a:lnSpc>
              <a:defRPr sz="1000" b="1"/>
            </a:lvl3pPr>
            <a:lvl4pPr marL="228600" indent="1371600" algn="ctr">
              <a:lnSpc>
                <a:spcPct val="120000"/>
              </a:lnSpc>
              <a:defRPr sz="1000" b="1"/>
            </a:lvl4pPr>
            <a:lvl5pPr marL="228600" indent="1828800" algn="ctr">
              <a:lnSpc>
                <a:spcPct val="120000"/>
              </a:lnSpc>
              <a:defRPr sz="1000" b="1"/>
            </a:lvl5pPr>
          </a:lstStyle>
          <a:p>
            <a:r>
              <a:t>Body Level One</a:t>
            </a:r>
          </a:p>
          <a:p>
            <a:pPr lvl="1"/>
            <a:r>
              <a:t>Body Level Two</a:t>
            </a:r>
          </a:p>
          <a:p>
            <a:pPr lvl="2"/>
            <a:r>
              <a:t>Body Level Three</a:t>
            </a:r>
          </a:p>
          <a:p>
            <a:pPr lvl="3"/>
            <a:r>
              <a:t>Body Level Four</a:t>
            </a:r>
          </a:p>
          <a:p>
            <a:pPr lvl="4"/>
            <a:r>
              <a:t>Body Level Five</a:t>
            </a:r>
          </a:p>
        </p:txBody>
      </p:sp>
      <p:sp>
        <p:nvSpPr>
          <p:cNvPr id="115" name="Google Shape;71;p7"/>
          <p:cNvSpPr txBox="1">
            <a:spLocks noGrp="1"/>
          </p:cNvSpPr>
          <p:nvPr>
            <p:ph type="body" sz="quarter" idx="13"/>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118" name="Google Shape;72;p7"/>
          <p:cNvGrpSpPr/>
          <p:nvPr/>
        </p:nvGrpSpPr>
        <p:grpSpPr>
          <a:xfrm>
            <a:off x="9270468" y="28625"/>
            <a:ext cx="1359883" cy="456600"/>
            <a:chOff x="0" y="0"/>
            <a:chExt cx="1359882" cy="456599"/>
          </a:xfrm>
        </p:grpSpPr>
        <p:sp>
          <p:nvSpPr>
            <p:cNvPr id="116"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117"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Please write the title in all capital letters</a:t>
              </a:r>
            </a:p>
          </p:txBody>
        </p:sp>
      </p:grpSp>
      <p:pic>
        <p:nvPicPr>
          <p:cNvPr id="119" name="Google Shape;73;p7" descr="Google Shape;73;p7"/>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 text + picture">
    <p:spTree>
      <p:nvGrpSpPr>
        <p:cNvPr id="1" name=""/>
        <p:cNvGrpSpPr/>
        <p:nvPr/>
      </p:nvGrpSpPr>
      <p:grpSpPr>
        <a:xfrm>
          <a:off x="0" y="0"/>
          <a:ext cx="0" cy="0"/>
          <a:chOff x="0" y="0"/>
          <a:chExt cx="0" cy="0"/>
        </a:xfrm>
      </p:grpSpPr>
      <p:sp>
        <p:nvSpPr>
          <p:cNvPr id="126" name="Body Level One…"/>
          <p:cNvSpPr txBox="1">
            <a:spLocks noGrp="1"/>
          </p:cNvSpPr>
          <p:nvPr>
            <p:ph type="body" sz="half" idx="1"/>
          </p:nvPr>
        </p:nvSpPr>
        <p:spPr>
          <a:xfrm>
            <a:off x="4999209" y="1062470"/>
            <a:ext cx="3533101" cy="3417600"/>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127" name="Google Shape;76;p8"/>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128" name="Google Shape;77;p8"/>
          <p:cNvSpPr>
            <a:spLocks noGrp="1"/>
          </p:cNvSpPr>
          <p:nvPr>
            <p:ph type="pic" sz="half" idx="13"/>
          </p:nvPr>
        </p:nvSpPr>
        <p:spPr>
          <a:xfrm>
            <a:off x="590351" y="1059655"/>
            <a:ext cx="3983101" cy="4083901"/>
          </a:xfrm>
          <a:prstGeom prst="rect">
            <a:avLst/>
          </a:prstGeom>
          <a:ln w="9525">
            <a:solidFill>
              <a:srgbClr val="D9D9D9"/>
            </a:solidFill>
            <a:prstDash val="dash"/>
            <a:round/>
          </a:ln>
        </p:spPr>
        <p:txBody>
          <a:bodyPr lIns="91439" rIns="91439"/>
          <a:lstStyle/>
          <a:p>
            <a:endParaRPr/>
          </a:p>
        </p:txBody>
      </p:sp>
      <p:sp>
        <p:nvSpPr>
          <p:cNvPr id="129"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130" name="Slide Number"/>
          <p:cNvSpPr txBox="1">
            <a:spLocks noGrp="1"/>
          </p:cNvSpPr>
          <p:nvPr>
            <p:ph type="sldNum" sz="quarter" idx="2"/>
          </p:nvPr>
        </p:nvSpPr>
        <p:spPr>
          <a:xfrm>
            <a:off x="5192712"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131" name="Google Shape;80;p8"/>
          <p:cNvSpPr txBox="1">
            <a:spLocks noGrp="1"/>
          </p:cNvSpPr>
          <p:nvPr>
            <p:ph type="body" sz="quarter" idx="14"/>
          </p:nvPr>
        </p:nvSpPr>
        <p:spPr>
          <a:xfrm>
            <a:off x="5267325" y="4658700"/>
            <a:ext cx="2401501"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134" name="Google Shape;81;p8"/>
          <p:cNvGrpSpPr/>
          <p:nvPr/>
        </p:nvGrpSpPr>
        <p:grpSpPr>
          <a:xfrm>
            <a:off x="9270468" y="562024"/>
            <a:ext cx="1359883" cy="456601"/>
            <a:chOff x="0" y="0"/>
            <a:chExt cx="1359882" cy="456599"/>
          </a:xfrm>
        </p:grpSpPr>
        <p:sp>
          <p:nvSpPr>
            <p:cNvPr id="132"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33"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137" name="Google Shape;82;p8"/>
          <p:cNvGrpSpPr/>
          <p:nvPr/>
        </p:nvGrpSpPr>
        <p:grpSpPr>
          <a:xfrm>
            <a:off x="9270468" y="-4289"/>
            <a:ext cx="1359883" cy="522428"/>
            <a:chOff x="0" y="0"/>
            <a:chExt cx="1359882" cy="522426"/>
          </a:xfrm>
        </p:grpSpPr>
        <p:sp>
          <p:nvSpPr>
            <p:cNvPr id="135"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136"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140" name="Google Shape;83;p8"/>
          <p:cNvGrpSpPr/>
          <p:nvPr/>
        </p:nvGrpSpPr>
        <p:grpSpPr>
          <a:xfrm>
            <a:off x="9270468" y="1052911"/>
            <a:ext cx="1359883" cy="751028"/>
            <a:chOff x="0" y="0"/>
            <a:chExt cx="1359882" cy="751026"/>
          </a:xfrm>
        </p:grpSpPr>
        <p:sp>
          <p:nvSpPr>
            <p:cNvPr id="138"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39"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141" name="Google Shape;84;p8" descr="Google Shape;84;p8"/>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text + picture">
    <p:spTree>
      <p:nvGrpSpPr>
        <p:cNvPr id="1" name=""/>
        <p:cNvGrpSpPr/>
        <p:nvPr/>
      </p:nvGrpSpPr>
      <p:grpSpPr>
        <a:xfrm>
          <a:off x="0" y="0"/>
          <a:ext cx="0" cy="0"/>
          <a:chOff x="0" y="0"/>
          <a:chExt cx="0" cy="0"/>
        </a:xfrm>
      </p:grpSpPr>
      <p:sp>
        <p:nvSpPr>
          <p:cNvPr id="148" name="Google Shape;86;p9"/>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149" name="Google Shape;87;p9"/>
          <p:cNvSpPr>
            <a:spLocks noGrp="1"/>
          </p:cNvSpPr>
          <p:nvPr>
            <p:ph type="pic" sz="half" idx="13"/>
          </p:nvPr>
        </p:nvSpPr>
        <p:spPr>
          <a:xfrm>
            <a:off x="0" y="1059655"/>
            <a:ext cx="4572000" cy="3429001"/>
          </a:xfrm>
          <a:prstGeom prst="rect">
            <a:avLst/>
          </a:prstGeom>
          <a:ln w="9525">
            <a:solidFill>
              <a:srgbClr val="D9D9D9"/>
            </a:solidFill>
            <a:prstDash val="dash"/>
            <a:round/>
          </a:ln>
        </p:spPr>
        <p:txBody>
          <a:bodyPr lIns="91439" rIns="91439"/>
          <a:lstStyle/>
          <a:p>
            <a:endParaRPr/>
          </a:p>
        </p:txBody>
      </p:sp>
      <p:sp>
        <p:nvSpPr>
          <p:cNvPr id="150"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151"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152" name="Body Level One…"/>
          <p:cNvSpPr txBox="1">
            <a:spLocks noGrp="1"/>
          </p:cNvSpPr>
          <p:nvPr>
            <p:ph type="body" sz="half" idx="1"/>
          </p:nvPr>
        </p:nvSpPr>
        <p:spPr>
          <a:xfrm>
            <a:off x="4999209" y="1062470"/>
            <a:ext cx="3533101" cy="3417600"/>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153" name="Google Shape;91;p9"/>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156" name="Google Shape;92;p9"/>
          <p:cNvGrpSpPr/>
          <p:nvPr/>
        </p:nvGrpSpPr>
        <p:grpSpPr>
          <a:xfrm>
            <a:off x="9270468" y="562024"/>
            <a:ext cx="1359883" cy="456601"/>
            <a:chOff x="0" y="0"/>
            <a:chExt cx="1359882" cy="456599"/>
          </a:xfrm>
        </p:grpSpPr>
        <p:sp>
          <p:nvSpPr>
            <p:cNvPr id="154"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55"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159" name="Google Shape;93;p9"/>
          <p:cNvGrpSpPr/>
          <p:nvPr/>
        </p:nvGrpSpPr>
        <p:grpSpPr>
          <a:xfrm>
            <a:off x="9270468" y="-4289"/>
            <a:ext cx="1359883" cy="522428"/>
            <a:chOff x="0" y="0"/>
            <a:chExt cx="1359882" cy="522426"/>
          </a:xfrm>
        </p:grpSpPr>
        <p:sp>
          <p:nvSpPr>
            <p:cNvPr id="157"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158"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162" name="Google Shape;94;p9"/>
          <p:cNvGrpSpPr/>
          <p:nvPr/>
        </p:nvGrpSpPr>
        <p:grpSpPr>
          <a:xfrm>
            <a:off x="9270468" y="1052911"/>
            <a:ext cx="1359883" cy="751028"/>
            <a:chOff x="0" y="0"/>
            <a:chExt cx="1359882" cy="751026"/>
          </a:xfrm>
        </p:grpSpPr>
        <p:sp>
          <p:nvSpPr>
            <p:cNvPr id="160"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61"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163" name="Google Shape;95;p9" descr="Google Shape;95;p9"/>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5_text + picture_2">
    <p:spTree>
      <p:nvGrpSpPr>
        <p:cNvPr id="1" name=""/>
        <p:cNvGrpSpPr/>
        <p:nvPr/>
      </p:nvGrpSpPr>
      <p:grpSpPr>
        <a:xfrm>
          <a:off x="0" y="0"/>
          <a:ext cx="0" cy="0"/>
          <a:chOff x="0" y="0"/>
          <a:chExt cx="0" cy="0"/>
        </a:xfrm>
      </p:grpSpPr>
      <p:sp>
        <p:nvSpPr>
          <p:cNvPr id="170" name="Google Shape;97;p10"/>
          <p:cNvSpPr/>
          <p:nvPr/>
        </p:nvSpPr>
        <p:spPr>
          <a:xfrm>
            <a:off x="3045618" y="1323"/>
            <a:ext cx="3052802" cy="67802"/>
          </a:xfrm>
          <a:prstGeom prst="rect">
            <a:avLst/>
          </a:prstGeom>
          <a:solidFill>
            <a:srgbClr val="FF6900"/>
          </a:solidFill>
          <a:ln w="12700">
            <a:miter lim="400000"/>
          </a:ln>
        </p:spPr>
        <p:txBody>
          <a:bodyPr lIns="0" tIns="0" rIns="0" bIns="0" anchor="ctr"/>
          <a:lstStyle/>
          <a:p>
            <a:pPr algn="ctr">
              <a:lnSpc>
                <a:spcPct val="120000"/>
              </a:lnSpc>
              <a:defRPr sz="1900"/>
            </a:pPr>
            <a:endParaRPr/>
          </a:p>
        </p:txBody>
      </p:sp>
      <p:sp>
        <p:nvSpPr>
          <p:cNvPr id="171" name="Google Shape;98;p10"/>
          <p:cNvSpPr>
            <a:spLocks noGrp="1"/>
          </p:cNvSpPr>
          <p:nvPr>
            <p:ph type="pic" sz="half" idx="13"/>
          </p:nvPr>
        </p:nvSpPr>
        <p:spPr>
          <a:xfrm>
            <a:off x="589358" y="1059655"/>
            <a:ext cx="3982501" cy="3429001"/>
          </a:xfrm>
          <a:prstGeom prst="rect">
            <a:avLst/>
          </a:prstGeom>
          <a:ln w="9525">
            <a:solidFill>
              <a:srgbClr val="D9D9D9"/>
            </a:solidFill>
            <a:prstDash val="dash"/>
            <a:round/>
          </a:ln>
        </p:spPr>
        <p:txBody>
          <a:bodyPr lIns="91439" rIns="91439"/>
          <a:lstStyle/>
          <a:p>
            <a:endParaRPr/>
          </a:p>
        </p:txBody>
      </p:sp>
      <p:sp>
        <p:nvSpPr>
          <p:cNvPr id="172" name="Slide Number"/>
          <p:cNvSpPr txBox="1">
            <a:spLocks noGrp="1"/>
          </p:cNvSpPr>
          <p:nvPr>
            <p:ph type="sldNum" sz="quarter" idx="2"/>
          </p:nvPr>
        </p:nvSpPr>
        <p:spPr>
          <a:xfrm>
            <a:off x="591145" y="4740411"/>
            <a:ext cx="139838" cy="127001"/>
          </a:xfrm>
          <a:prstGeom prst="rect">
            <a:avLst/>
          </a:prstGeom>
        </p:spPr>
        <p:txBody>
          <a:bodyPr lIns="0" tIns="0" rIns="0" bIns="0"/>
          <a:lstStyle>
            <a:lvl1pPr algn="l">
              <a:defRPr sz="900" b="1"/>
            </a:lvl1pPr>
          </a:lstStyle>
          <a:p>
            <a:fld id="{86CB4B4D-7CA3-9044-876B-883B54F8677D}" type="slidenum">
              <a:t>‹#›</a:t>
            </a:fld>
            <a:endParaRPr/>
          </a:p>
        </p:txBody>
      </p:sp>
      <p:sp>
        <p:nvSpPr>
          <p:cNvPr id="173" name="Title Text"/>
          <p:cNvSpPr txBox="1">
            <a:spLocks noGrp="1"/>
          </p:cNvSpPr>
          <p:nvPr>
            <p:ph type="title"/>
          </p:nvPr>
        </p:nvSpPr>
        <p:spPr>
          <a:xfrm>
            <a:off x="597197" y="219254"/>
            <a:ext cx="7952701" cy="751801"/>
          </a:xfrm>
          <a:prstGeom prst="rect">
            <a:avLst/>
          </a:prstGeom>
          <a:ln w="12700">
            <a:noFill/>
            <a:miter lim="400000"/>
          </a:ln>
        </p:spPr>
        <p:txBody>
          <a:bodyPr/>
          <a:lstStyle>
            <a:lvl1pPr>
              <a:defRPr sz="1300"/>
            </a:lvl1pPr>
          </a:lstStyle>
          <a:p>
            <a:r>
              <a:t>Title Text</a:t>
            </a:r>
          </a:p>
        </p:txBody>
      </p:sp>
      <p:sp>
        <p:nvSpPr>
          <p:cNvPr id="174" name="Body Level One…"/>
          <p:cNvSpPr txBox="1">
            <a:spLocks noGrp="1"/>
          </p:cNvSpPr>
          <p:nvPr>
            <p:ph type="body" sz="half" idx="1"/>
          </p:nvPr>
        </p:nvSpPr>
        <p:spPr>
          <a:xfrm>
            <a:off x="4999209" y="1062470"/>
            <a:ext cx="3533101" cy="3417600"/>
          </a:xfrm>
          <a:prstGeom prst="rect">
            <a:avLst/>
          </a:prstGeom>
        </p:spPr>
        <p:txBody>
          <a:bodyPr lIns="91424" tIns="91424" rIns="91424" bIns="91424" anchor="ctr">
            <a:normAutofit/>
          </a:bodyPr>
          <a:lstStyle>
            <a:lvl1pPr marL="457200" indent="-304800">
              <a:spcBef>
                <a:spcPts val="1200"/>
              </a:spcBef>
              <a:buClr>
                <a:srgbClr val="000000"/>
              </a:buClr>
              <a:buSzPts val="1200"/>
              <a:buFont typeface="Arial"/>
              <a:buChar char="•"/>
              <a:defRPr sz="1200"/>
            </a:lvl1pPr>
            <a:lvl2pPr marL="941531" indent="-325581">
              <a:spcBef>
                <a:spcPts val="1200"/>
              </a:spcBef>
              <a:buClr>
                <a:srgbClr val="000000"/>
              </a:buClr>
              <a:buSzPts val="1200"/>
              <a:buFont typeface="Arial"/>
              <a:buChar char="•"/>
              <a:defRPr sz="1200"/>
            </a:lvl2pPr>
            <a:lvl3pPr marL="1398731" indent="-325581">
              <a:spcBef>
                <a:spcPts val="1200"/>
              </a:spcBef>
              <a:buClr>
                <a:srgbClr val="000000"/>
              </a:buClr>
              <a:buSzPts val="1200"/>
              <a:buFont typeface="Arial"/>
              <a:buChar char="•"/>
              <a:defRPr sz="1200"/>
            </a:lvl3pPr>
            <a:lvl4pPr marL="1855931" indent="-325581">
              <a:spcBef>
                <a:spcPts val="1200"/>
              </a:spcBef>
              <a:buClr>
                <a:srgbClr val="000000"/>
              </a:buClr>
              <a:buSzPts val="1200"/>
              <a:buFont typeface="Arial"/>
              <a:buChar char="•"/>
              <a:defRPr sz="1200"/>
            </a:lvl4pPr>
            <a:lvl5pPr marL="2313131" indent="-325581">
              <a:spcBef>
                <a:spcPts val="1200"/>
              </a:spcBef>
              <a:buClr>
                <a:srgbClr val="000000"/>
              </a:buClr>
              <a:buSzPts val="1200"/>
              <a:buFont typeface="Arial"/>
              <a:buChar char="•"/>
              <a:defRPr sz="1200"/>
            </a:lvl5pPr>
          </a:lstStyle>
          <a:p>
            <a:r>
              <a:t>Body Level One</a:t>
            </a:r>
          </a:p>
          <a:p>
            <a:pPr lvl="1"/>
            <a:r>
              <a:t>Body Level Two</a:t>
            </a:r>
          </a:p>
          <a:p>
            <a:pPr lvl="2"/>
            <a:r>
              <a:t>Body Level Three</a:t>
            </a:r>
          </a:p>
          <a:p>
            <a:pPr lvl="3"/>
            <a:r>
              <a:t>Body Level Four</a:t>
            </a:r>
          </a:p>
          <a:p>
            <a:pPr lvl="4"/>
            <a:r>
              <a:t>Body Level Five</a:t>
            </a:r>
          </a:p>
        </p:txBody>
      </p:sp>
      <p:sp>
        <p:nvSpPr>
          <p:cNvPr id="175" name="Google Shape;102;p10"/>
          <p:cNvSpPr txBox="1">
            <a:spLocks noGrp="1"/>
          </p:cNvSpPr>
          <p:nvPr>
            <p:ph type="body" sz="quarter" idx="14"/>
          </p:nvPr>
        </p:nvSpPr>
        <p:spPr>
          <a:xfrm>
            <a:off x="742950" y="4658700"/>
            <a:ext cx="6925799" cy="290401"/>
          </a:xfrm>
          <a:prstGeom prst="rect">
            <a:avLst/>
          </a:prstGeom>
        </p:spPr>
        <p:txBody>
          <a:bodyPr lIns="91424" tIns="91424" rIns="91424" bIns="91424" anchor="b">
            <a:normAutofit/>
          </a:bodyPr>
          <a:lstStyle/>
          <a:p>
            <a:pPr marL="457200" indent="-279400">
              <a:buClr>
                <a:srgbClr val="000000"/>
              </a:buClr>
              <a:buSzPts val="800"/>
              <a:buAutoNum type="alphaUcPeriod"/>
              <a:defRPr sz="800"/>
            </a:pPr>
            <a:endParaRPr/>
          </a:p>
        </p:txBody>
      </p:sp>
      <p:grpSp>
        <p:nvGrpSpPr>
          <p:cNvPr id="178" name="Google Shape;103;p10"/>
          <p:cNvGrpSpPr/>
          <p:nvPr/>
        </p:nvGrpSpPr>
        <p:grpSpPr>
          <a:xfrm>
            <a:off x="9270468" y="562024"/>
            <a:ext cx="1359883" cy="456601"/>
            <a:chOff x="0" y="0"/>
            <a:chExt cx="1359882" cy="456599"/>
          </a:xfrm>
        </p:grpSpPr>
        <p:sp>
          <p:nvSpPr>
            <p:cNvPr id="176" name="Shape"/>
            <p:cNvSpPr/>
            <p:nvPr/>
          </p:nvSpPr>
          <p:spPr>
            <a:xfrm>
              <a:off x="0" y="0"/>
              <a:ext cx="1359883" cy="456600"/>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77" name="Please write the title in all capital letters"/>
            <p:cNvSpPr txBox="1"/>
            <p:nvPr/>
          </p:nvSpPr>
          <p:spPr>
            <a:xfrm>
              <a:off x="42282" y="24236"/>
              <a:ext cx="1317601" cy="4081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Please write the title in all capital letters</a:t>
              </a:r>
            </a:p>
          </p:txBody>
        </p:sp>
      </p:grpSp>
      <p:grpSp>
        <p:nvGrpSpPr>
          <p:cNvPr id="181" name="Google Shape;104;p10"/>
          <p:cNvGrpSpPr/>
          <p:nvPr/>
        </p:nvGrpSpPr>
        <p:grpSpPr>
          <a:xfrm>
            <a:off x="9270468" y="-4289"/>
            <a:ext cx="1359883" cy="522428"/>
            <a:chOff x="0" y="0"/>
            <a:chExt cx="1359882" cy="522426"/>
          </a:xfrm>
        </p:grpSpPr>
        <p:sp>
          <p:nvSpPr>
            <p:cNvPr id="179"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solidFill>
                    <a:schemeClr val="accent6"/>
                  </a:solidFill>
                </a:defRPr>
              </a:pPr>
              <a:endParaRPr/>
            </a:p>
          </p:txBody>
        </p:sp>
        <p:sp>
          <p:nvSpPr>
            <p:cNvPr id="180" name="Put images in the grey dotted box &quot;unsupported placeholder&quot;"/>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a:t>
              </a:r>
            </a:p>
          </p:txBody>
        </p:sp>
      </p:grpSp>
      <p:grpSp>
        <p:nvGrpSpPr>
          <p:cNvPr id="184" name="Google Shape;105;p10"/>
          <p:cNvGrpSpPr/>
          <p:nvPr/>
        </p:nvGrpSpPr>
        <p:grpSpPr>
          <a:xfrm>
            <a:off x="9270468" y="1052911"/>
            <a:ext cx="1359883" cy="751028"/>
            <a:chOff x="0" y="0"/>
            <a:chExt cx="1359882" cy="751026"/>
          </a:xfrm>
        </p:grpSpPr>
        <p:sp>
          <p:nvSpPr>
            <p:cNvPr id="182" name="Shape"/>
            <p:cNvSpPr/>
            <p:nvPr/>
          </p:nvSpPr>
          <p:spPr>
            <a:xfrm>
              <a:off x="0" y="42513"/>
              <a:ext cx="1359883" cy="6660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spcBef>
                  <a:spcPts val="500"/>
                </a:spcBef>
                <a:defRPr sz="800">
                  <a:solidFill>
                    <a:schemeClr val="accent6"/>
                  </a:solidFill>
                </a:defRPr>
              </a:pPr>
              <a:endParaRPr/>
            </a:p>
          </p:txBody>
        </p:sp>
        <p:sp>
          <p:nvSpPr>
            <p:cNvPr id="183" name="Use bullet points to summarize information rather than writing long paragraphs in the text box"/>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spcBef>
                  <a:spcPts val="500"/>
                </a:spcBef>
                <a:defRPr sz="800">
                  <a:solidFill>
                    <a:schemeClr val="accent6"/>
                  </a:solidFill>
                </a:defRPr>
              </a:lvl1pPr>
            </a:lstStyle>
            <a:p>
              <a:r>
                <a:t>Use bullet points to summarize information rather than writing long paragraphs in the text box</a:t>
              </a:r>
            </a:p>
          </p:txBody>
        </p:sp>
      </p:grpSp>
      <p:pic>
        <p:nvPicPr>
          <p:cNvPr id="185" name="Google Shape;106;p10" descr="Google Shape;106;p10"/>
          <p:cNvPicPr>
            <a:picLocks noChangeAspect="1"/>
          </p:cNvPicPr>
          <p:nvPr/>
        </p:nvPicPr>
        <p:blipFill>
          <a:blip r:embed="rId2">
            <a:extLst/>
          </a:blip>
          <a:stretch>
            <a:fillRect/>
          </a:stretch>
        </p:blipFill>
        <p:spPr>
          <a:xfrm>
            <a:off x="7710809" y="4717150"/>
            <a:ext cx="825078" cy="163201"/>
          </a:xfrm>
          <a:prstGeom prst="rect">
            <a:avLst/>
          </a:prstGeom>
          <a:ln w="12700">
            <a:miter lim="400000"/>
          </a:ln>
        </p:spPr>
      </p:pic>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30" Type="http://schemas.openxmlformats.org/officeDocument/2006/relationships/theme" Target="../theme/theme1.xml"/><Relationship Id="rId31" Type="http://schemas.openxmlformats.org/officeDocument/2006/relationships/image" Target="../media/image1.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229;p22" descr="Google Shape;229;p22"/>
          <p:cNvPicPr>
            <a:picLocks noChangeAspect="1"/>
          </p:cNvPicPr>
          <p:nvPr/>
        </p:nvPicPr>
        <p:blipFill>
          <a:blip r:embed="rId31">
            <a:extLst/>
          </a:blip>
          <a:stretch>
            <a:fillRect/>
          </a:stretch>
        </p:blipFill>
        <p:spPr>
          <a:xfrm>
            <a:off x="7757307" y="4722674"/>
            <a:ext cx="780901" cy="143401"/>
          </a:xfrm>
          <a:prstGeom prst="rect">
            <a:avLst/>
          </a:prstGeom>
          <a:ln w="12700">
            <a:miter lim="400000"/>
          </a:ln>
        </p:spPr>
      </p:pic>
      <p:sp>
        <p:nvSpPr>
          <p:cNvPr id="3" name="Title Text"/>
          <p:cNvSpPr txBox="1">
            <a:spLocks noGrp="1"/>
          </p:cNvSpPr>
          <p:nvPr>
            <p:ph type="title"/>
          </p:nvPr>
        </p:nvSpPr>
        <p:spPr>
          <a:xfrm>
            <a:off x="617167" y="664805"/>
            <a:ext cx="7921202" cy="3810901"/>
          </a:xfrm>
          <a:prstGeom prst="rect">
            <a:avLst/>
          </a:prstGeom>
          <a:ln w="57150">
            <a:solidFill>
              <a:srgbClr val="FF6900"/>
            </a:solidFill>
            <a:miter lim="8000"/>
          </a:ln>
          <a:extLst>
            <a:ext uri="{C572A759-6A51-4108-AA02-DFA0A04FC94B}">
              <ma14:wrappingTextBoxFlag xmlns:ma14="http://schemas.microsoft.com/office/mac/drawingml/2011/main" val="1"/>
            </a:ext>
          </a:extLst>
        </p:spPr>
        <p:txBody>
          <a:bodyPr lIns="91424" tIns="91424" rIns="91424" bIns="91424" anchor="ctr">
            <a:normAutofit/>
          </a:bodyPr>
          <a:lstStyle/>
          <a:p>
            <a:r>
              <a:t>Title Text</a:t>
            </a:r>
          </a:p>
        </p:txBody>
      </p:sp>
      <p:grpSp>
        <p:nvGrpSpPr>
          <p:cNvPr id="6" name="Google Shape;232;p22"/>
          <p:cNvGrpSpPr/>
          <p:nvPr/>
        </p:nvGrpSpPr>
        <p:grpSpPr>
          <a:xfrm>
            <a:off x="9270468" y="-7139"/>
            <a:ext cx="1359883" cy="751028"/>
            <a:chOff x="0" y="0"/>
            <a:chExt cx="1359882" cy="751026"/>
          </a:xfrm>
        </p:grpSpPr>
        <p:sp>
          <p:nvSpPr>
            <p:cNvPr id="4" name="Shape"/>
            <p:cNvSpPr/>
            <p:nvPr/>
          </p:nvSpPr>
          <p:spPr>
            <a:xfrm>
              <a:off x="0" y="35763"/>
              <a:ext cx="1359883" cy="6795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5" name="Put images in the grey dotted box &quot;unsupported placeholder&quot; - behind the orange box and quote in capital letters"/>
            <p:cNvSpPr txBox="1"/>
            <p:nvPr/>
          </p:nvSpPr>
          <p:spPr>
            <a:xfrm>
              <a:off x="42282" y="0"/>
              <a:ext cx="1317601" cy="7510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Put images in the grey dotted box "unsupported placeholder" - behind the orange box and quote in capital letters</a:t>
              </a:r>
            </a:p>
          </p:txBody>
        </p:sp>
      </p:grpSp>
      <p:sp>
        <p:nvSpPr>
          <p:cNvPr id="7" name="Body Level One…"/>
          <p:cNvSpPr txBox="1">
            <a:spLocks noGrp="1"/>
          </p:cNvSpPr>
          <p:nvPr>
            <p:ph type="body" idx="1"/>
          </p:nvPr>
        </p:nvSpPr>
        <p:spPr>
          <a:xfrm>
            <a:off x="457200" y="1200150"/>
            <a:ext cx="8229600" cy="3394472"/>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4419600" y="4627562"/>
            <a:ext cx="2133600" cy="2794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transition xmlns:p14="http://schemas.microsoft.com/office/powerpoint/2010/main" spd="med"/>
  <p:txStyles>
    <p:titleStyle>
      <a:lvl1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1pPr>
      <a:lvl2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2pPr>
      <a:lvl3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3pPr>
      <a:lvl4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4pPr>
      <a:lvl5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5pPr>
      <a:lvl6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6pPr>
      <a:lvl7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7pPr>
      <a:lvl8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8pPr>
      <a:lvl9pPr marL="0" marR="0" indent="0" algn="ctr" defTabSz="914400" rtl="0" latinLnBrk="0">
        <a:lnSpc>
          <a:spcPct val="120000"/>
        </a:lnSpc>
        <a:spcBef>
          <a:spcPts val="0"/>
        </a:spcBef>
        <a:spcAft>
          <a:spcPts val="0"/>
        </a:spcAft>
        <a:buClrTx/>
        <a:buSzTx/>
        <a:buFontTx/>
        <a:buNone/>
        <a:tabLst/>
        <a:defRPr sz="1900" b="1"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arxiv.org/abs/1610.02413" TargetMode="Externa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hyperlink" Target="http://gendershades.org/overview.htm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arxiv.org/abs/1104.3913" TargetMode="External"/><Relationship Id="rId4" Type="http://schemas.openxmlformats.org/officeDocument/2006/relationships/hyperlink" Target="http://www.aies-conference.com/wp-content/papers/main/AIES_2018_paper_9.pdf" TargetMode="External"/><Relationship Id="rId5" Type="http://schemas.openxmlformats.org/officeDocument/2006/relationships/hyperlink" Target="http://www.fatml.org/media/documents/inclusive_facenet.pdf" TargetMode="External"/><Relationship Id="rId1" Type="http://schemas.openxmlformats.org/officeDocument/2006/relationships/slideLayout" Target="../slideLayouts/slideLayout13.xml"/><Relationship Id="rId2" Type="http://schemas.openxmlformats.org/officeDocument/2006/relationships/hyperlink" Target="http://www.fatml.or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hyperlink" Target="https://www.cs.cmu.edu/~mfredrik/papers/fjr2015ccs.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arxiv.org/abs/1412.7584" TargetMode="Externa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hyperlink" Target="https://arxiv.org/abs/1602.05629" TargetMode="External"/><Relationship Id="rId4" Type="http://schemas.openxmlformats.org/officeDocument/2006/relationships/hyperlink" Target="https://eprint.iacr.org/2017/281" TargetMode="External"/><Relationship Id="rId5" Type="http://schemas.openxmlformats.org/officeDocument/2006/relationships/image" Target="../media/image30.png"/><Relationship Id="rId1" Type="http://schemas.openxmlformats.org/officeDocument/2006/relationships/slideLayout" Target="../slideLayouts/slideLayout13.xml"/><Relationship Id="rId2" Type="http://schemas.openxmlformats.org/officeDocument/2006/relationships/hyperlink" Target="https://arxiv.org/abs/1902.0488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www.di.ens.fr/~minelli/docs/phd-thesis.pdf" TargetMode="Externa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hyperlink" Target="https://arxiv.org/abs/1712.09665" TargetMode="External"/><Relationship Id="rId1" Type="http://schemas.openxmlformats.org/officeDocument/2006/relationships/slideLayout" Target="../slideLayouts/slideLayout13.xml"/><Relationship Id="rId2" Type="http://schemas.openxmlformats.org/officeDocument/2006/relationships/hyperlink" Target="https://arxiv.org/abs/1312.6199"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arxiv.org/abs/1705.07204" TargetMode="External"/><Relationship Id="rId3"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openai.com/blog/better-language-models/" TargetMode="External"/><Relationship Id="rId3"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s://ec.europa.eu/futurium/en/ai-alliance-consultation" TargetMode="Externa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hyperlink" Target="mailto:mikio.braun@zalando.d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hyperlink" Target="https://www.propublica.org/article/bias-in-criminal-risk-scores-is-mathematically-inevitable-researchers-sa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 Id="rId3" Type="http://schemas.openxmlformats.org/officeDocument/2006/relationships/hyperlink" Target="https://www.reuters.com/article/us-amazon-com-jobs-automation-insight/amazon-scraps-secret-ai-recruiting-tool-that-showed-bias-against-women-idUSKCN1MK08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hyperlink" Target="https://www.theverge.com/2018/7/26/17616290/facial-recognition-ai-bias-benchmark-tes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 name="Google Shape;339;p31"/>
          <p:cNvSpPr txBox="1">
            <a:spLocks noGrp="1"/>
          </p:cNvSpPr>
          <p:nvPr>
            <p:ph type="body" sz="quarter" idx="1"/>
          </p:nvPr>
        </p:nvSpPr>
        <p:spPr>
          <a:prstGeom prst="rect">
            <a:avLst/>
          </a:prstGeom>
        </p:spPr>
        <p:txBody>
          <a:bodyPr/>
          <a:lstStyle/>
          <a:p>
            <a:pPr marL="74081" indent="-74081"/>
            <a:r>
              <a:t>FAIR, PRIVACY-</a:t>
            </a:r>
          </a:p>
          <a:p>
            <a:pPr marL="74081" indent="-74081"/>
            <a:r>
              <a:t>PRESERVING</a:t>
            </a:r>
          </a:p>
          <a:p>
            <a:pPr marL="74081" indent="-74081"/>
            <a:r>
              <a:t>AND SECURE AI</a:t>
            </a:r>
          </a:p>
        </p:txBody>
      </p:sp>
      <p:sp>
        <p:nvSpPr>
          <p:cNvPr id="580" name="Google Shape;340;p31"/>
          <p:cNvSpPr txBox="1">
            <a:spLocks noGrp="1"/>
          </p:cNvSpPr>
          <p:nvPr>
            <p:ph type="body" idx="14"/>
          </p:nvPr>
        </p:nvSpPr>
        <p:spPr>
          <a:prstGeom prst="rect">
            <a:avLst/>
          </a:prstGeom>
          <a:extLst>
            <a:ext uri="{C572A759-6A51-4108-AA02-DFA0A04FC94B}">
              <ma14:wrappingTextBoxFlag xmlns:ma14="http://schemas.microsoft.com/office/mac/drawingml/2011/main" val="1"/>
            </a:ext>
          </a:extLst>
        </p:spPr>
        <p:txBody>
          <a:bodyPr/>
          <a:lstStyle>
            <a:lvl1pPr algn="ctr">
              <a:lnSpc>
                <a:spcPct val="150000"/>
              </a:lnSpc>
              <a:defRPr sz="1000"/>
            </a:lvl1pPr>
          </a:lstStyle>
          <a:p>
            <a:r>
              <a:t>STRATA 2019, LONDON</a:t>
            </a:r>
          </a:p>
        </p:txBody>
      </p:sp>
      <p:sp>
        <p:nvSpPr>
          <p:cNvPr id="581" name="Google Shape;341;p31"/>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ctr">
              <a:lnSpc>
                <a:spcPct val="150000"/>
              </a:lnSpc>
              <a:defRPr sz="800"/>
            </a:lvl1pPr>
          </a:lstStyle>
          <a:p>
            <a:r>
              <a:t>MIKIO L. BRAUN</a:t>
            </a:r>
          </a:p>
        </p:txBody>
      </p:sp>
      <p:sp>
        <p:nvSpPr>
          <p:cNvPr id="582" name="Google Shape;342;p31"/>
          <p:cNvSpPr txBox="1">
            <a:spLocks noGrp="1"/>
          </p:cNvSpPr>
          <p:nvPr>
            <p:ph type="body" idx="15"/>
          </p:nvPr>
        </p:nvSpPr>
        <p:spPr>
          <a:prstGeom prst="rect">
            <a:avLst/>
          </a:prstGeom>
          <a:extLst>
            <a:ext uri="{C572A759-6A51-4108-AA02-DFA0A04FC94B}">
              <ma14:wrappingTextBoxFlag xmlns:ma14="http://schemas.microsoft.com/office/mac/drawingml/2011/main" val="1"/>
            </a:ext>
          </a:extLst>
        </p:spPr>
        <p:txBody>
          <a:bodyPr/>
          <a:lstStyle>
            <a:lvl1pPr algn="ctr" defTabSz="813816">
              <a:lnSpc>
                <a:spcPct val="150000"/>
              </a:lnSpc>
              <a:defRPr sz="712"/>
            </a:lvl1pPr>
          </a:lstStyle>
          <a:p>
            <a:r>
              <a:t>01-05-2019</a:t>
            </a:r>
          </a:p>
        </p:txBody>
      </p:sp>
      <p:grpSp>
        <p:nvGrpSpPr>
          <p:cNvPr id="585" name="Google Shape;343;p31"/>
          <p:cNvGrpSpPr/>
          <p:nvPr/>
        </p:nvGrpSpPr>
        <p:grpSpPr>
          <a:xfrm>
            <a:off x="9251418" y="-76939"/>
            <a:ext cx="1359883" cy="522428"/>
            <a:chOff x="0" y="0"/>
            <a:chExt cx="1359882" cy="522426"/>
          </a:xfrm>
        </p:grpSpPr>
        <p:sp>
          <p:nvSpPr>
            <p:cNvPr id="583" name="Shape"/>
            <p:cNvSpPr/>
            <p:nvPr/>
          </p:nvSpPr>
          <p:spPr>
            <a:xfrm>
              <a:off x="0" y="32913"/>
              <a:ext cx="1359883" cy="4566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584" name="Please write title, subtitle and speaker name in all capital letters"/>
            <p:cNvSpPr txBox="1"/>
            <p:nvPr/>
          </p:nvSpPr>
          <p:spPr>
            <a:xfrm>
              <a:off x="42282" y="0"/>
              <a:ext cx="1317601" cy="5224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lvl1pPr>
            </a:lstStyle>
            <a:p>
              <a:r>
                <a:t>Please write title, subtitle and speaker name in all capital letters</a:t>
              </a:r>
            </a:p>
          </p:txBody>
        </p:sp>
      </p:grpSp>
      <p:pic>
        <p:nvPicPr>
          <p:cNvPr id="586" name="Google Shape;344;p31" descr="Google Shape;344;p31"/>
          <p:cNvPicPr>
            <a:picLocks noChangeAspect="1"/>
          </p:cNvPicPr>
          <p:nvPr/>
        </p:nvPicPr>
        <p:blipFill>
          <a:blip r:embed="rId2">
            <a:extLst/>
          </a:blip>
          <a:stretch>
            <a:fillRect/>
          </a:stretch>
        </p:blipFill>
        <p:spPr>
          <a:xfrm>
            <a:off x="4076700" y="286274"/>
            <a:ext cx="990600" cy="195926"/>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635" name="Google Shape;411;p40"/>
          <p:cNvSpPr txBox="1">
            <a:spLocks noGrp="1"/>
          </p:cNvSpPr>
          <p:nvPr>
            <p:ph type="body" sz="quarter" idx="1"/>
          </p:nvPr>
        </p:nvSpPr>
        <p:spPr>
          <a:xfrm>
            <a:off x="6445343" y="1054474"/>
            <a:ext cx="2325901" cy="3417601"/>
          </a:xfrm>
          <a:prstGeom prst="rect">
            <a:avLst/>
          </a:prstGeom>
        </p:spPr>
        <p:txBody>
          <a:bodyPr/>
          <a:lstStyle/>
          <a:p>
            <a:pPr marL="0" indent="0">
              <a:lnSpc>
                <a:spcPct val="120000"/>
              </a:lnSpc>
              <a:buSzTx/>
              <a:buNone/>
            </a:pPr>
            <a:r>
              <a:t>As soon as predictions are influencing how you acquire data, more opportunity for systematic bias occurs.</a:t>
            </a:r>
          </a:p>
          <a:p>
            <a:pPr marL="0" indent="0">
              <a:lnSpc>
                <a:spcPct val="120000"/>
              </a:lnSpc>
              <a:buSzTx/>
              <a:buNone/>
            </a:pPr>
            <a:r>
              <a:t>(Harmless) example: you will get click data only for items your recommendation algorithm shows.</a:t>
            </a:r>
          </a:p>
          <a:p>
            <a:pPr marL="0" indent="0">
              <a:lnSpc>
                <a:spcPct val="120000"/>
              </a:lnSpc>
              <a:buSzTx/>
              <a:buNone/>
              <a:defRPr b="1"/>
            </a:pPr>
            <a:r>
              <a:t>What you can do: </a:t>
            </a:r>
            <a:r>
              <a:rPr b="0"/>
              <a:t>it’s complicated.</a:t>
            </a:r>
          </a:p>
        </p:txBody>
      </p:sp>
      <p:sp>
        <p:nvSpPr>
          <p:cNvPr id="636" name="Google Shape;412;p40"/>
          <p:cNvSpPr txBox="1">
            <a:spLocks noGrp="1"/>
          </p:cNvSpPr>
          <p:nvPr>
            <p:ph type="title"/>
          </p:nvPr>
        </p:nvSpPr>
        <p:spPr>
          <a:xfrm>
            <a:off x="597198" y="219254"/>
            <a:ext cx="7952700" cy="751801"/>
          </a:xfrm>
          <a:prstGeom prst="rect">
            <a:avLst/>
          </a:prstGeom>
        </p:spPr>
        <p:txBody>
          <a:bodyPr/>
          <a:lstStyle/>
          <a:p>
            <a:r>
              <a:t>SELF-FULFILLING PROPHECIES AND OTHER PROBLEMS</a:t>
            </a:r>
          </a:p>
        </p:txBody>
      </p:sp>
      <p:sp>
        <p:nvSpPr>
          <p:cNvPr id="637" name="Google Shape;413;p40"/>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38" name="Google Shape;414;p40" descr="Google Shape;414;p40"/>
          <p:cNvPicPr>
            <a:picLocks noChangeAspect="1"/>
          </p:cNvPicPr>
          <p:nvPr/>
        </p:nvPicPr>
        <p:blipFill>
          <a:blip r:embed="rId2">
            <a:extLst/>
          </a:blip>
          <a:srcRect l="969" t="22512" r="14742" b="35463"/>
          <a:stretch>
            <a:fillRect/>
          </a:stretch>
        </p:blipFill>
        <p:spPr>
          <a:xfrm>
            <a:off x="175699" y="1525450"/>
            <a:ext cx="6172500" cy="2308201"/>
          </a:xfrm>
          <a:prstGeom prst="rect">
            <a:avLst/>
          </a:prstGeom>
          <a:ln w="12700">
            <a:miter lim="400000"/>
          </a:ln>
        </p:spPr>
      </p:pic>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Google Shape;142;p14"/>
          <p:cNvSpPr txBox="1">
            <a:spLocks noGrp="1"/>
          </p:cNvSpPr>
          <p:nvPr>
            <p:ph type="sldNum" sz="quarter" idx="2"/>
          </p:nvPr>
        </p:nvSpPr>
        <p:spPr>
          <a:xfrm>
            <a:off x="591145" y="4740411"/>
            <a:ext cx="13353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641" name="Google Shape;419;p41"/>
          <p:cNvSpPr txBox="1">
            <a:spLocks noGrp="1"/>
          </p:cNvSpPr>
          <p:nvPr>
            <p:ph type="body" sz="half" idx="1"/>
          </p:nvPr>
        </p:nvSpPr>
        <p:spPr>
          <a:xfrm>
            <a:off x="495193" y="3207187"/>
            <a:ext cx="8292002" cy="1264814"/>
          </a:xfrm>
          <a:prstGeom prst="rect">
            <a:avLst/>
          </a:prstGeom>
        </p:spPr>
        <p:txBody>
          <a:bodyPr/>
          <a:lstStyle/>
          <a:p>
            <a:pPr marL="0" indent="0">
              <a:buSzTx/>
              <a:buNone/>
            </a:pPr>
            <a:r>
              <a:t>Calibrating for all groups is highly task specific and might also not be the right thing to do.</a:t>
            </a:r>
          </a:p>
          <a:p>
            <a:pPr marL="0" indent="0">
              <a:buSzTx/>
              <a:buNone/>
            </a:pPr>
            <a:r>
              <a:t>The notion of </a:t>
            </a:r>
            <a:r>
              <a:rPr i="1"/>
              <a:t>Equal Opportunity</a:t>
            </a:r>
            <a:r>
              <a:t> states that predictions must be equally accurate irrespective of protected attribute A.</a:t>
            </a:r>
          </a:p>
          <a:p>
            <a:pPr marL="0" indent="0">
              <a:buSzTx/>
              <a:buNone/>
              <a:defRPr sz="1000"/>
            </a:pPr>
            <a:r>
              <a:t>Hardt et al, </a:t>
            </a:r>
            <a:r>
              <a:rPr i="1"/>
              <a:t>Equality of Opportunity in Supervised Learning</a:t>
            </a:r>
            <a:r>
              <a:t>, </a:t>
            </a:r>
            <a:r>
              <a:rPr u="sng">
                <a:solidFill>
                  <a:srgbClr val="FF6900"/>
                </a:solidFill>
                <a:uFill>
                  <a:solidFill>
                    <a:srgbClr val="FF6900"/>
                  </a:solidFill>
                </a:uFill>
                <a:hlinkClick r:id="rId2"/>
              </a:rPr>
              <a:t>https://arxiv.org/abs/1610.02413</a:t>
            </a:r>
            <a:r>
              <a:t> </a:t>
            </a:r>
          </a:p>
        </p:txBody>
      </p:sp>
      <p:sp>
        <p:nvSpPr>
          <p:cNvPr id="642" name="Google Shape;420;p41"/>
          <p:cNvSpPr txBox="1">
            <a:spLocks noGrp="1"/>
          </p:cNvSpPr>
          <p:nvPr>
            <p:ph type="title"/>
          </p:nvPr>
        </p:nvSpPr>
        <p:spPr>
          <a:xfrm>
            <a:off x="597198" y="219254"/>
            <a:ext cx="7952700" cy="751801"/>
          </a:xfrm>
          <a:prstGeom prst="rect">
            <a:avLst/>
          </a:prstGeom>
        </p:spPr>
        <p:txBody>
          <a:bodyPr/>
          <a:lstStyle/>
          <a:p>
            <a:r>
              <a:t>DETECTING AND PREVENTING BIAS: THE IDEA OF EQUAL OPPORTUNITY</a:t>
            </a:r>
          </a:p>
        </p:txBody>
      </p:sp>
      <p:sp>
        <p:nvSpPr>
          <p:cNvPr id="643" name="Google Shape;421;p41"/>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44" name="Google Shape;422;p41" descr="Google Shape;422;p41"/>
          <p:cNvPicPr>
            <a:picLocks noChangeAspect="1"/>
          </p:cNvPicPr>
          <p:nvPr/>
        </p:nvPicPr>
        <p:blipFill>
          <a:blip r:embed="rId3">
            <a:extLst/>
          </a:blip>
          <a:srcRect l="16988" t="14244" r="4215" b="40658"/>
          <a:stretch>
            <a:fillRect/>
          </a:stretch>
        </p:blipFill>
        <p:spPr>
          <a:xfrm>
            <a:off x="1980544" y="736471"/>
            <a:ext cx="5321184" cy="2283921"/>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647" name="Google Shape;427;p42"/>
          <p:cNvSpPr txBox="1">
            <a:spLocks noGrp="1"/>
          </p:cNvSpPr>
          <p:nvPr>
            <p:ph type="body" sz="quarter" idx="1"/>
          </p:nvPr>
        </p:nvSpPr>
        <p:spPr>
          <a:xfrm>
            <a:off x="285750" y="3728249"/>
            <a:ext cx="4286400" cy="751801"/>
          </a:xfrm>
          <a:prstGeom prst="rect">
            <a:avLst/>
          </a:prstGeom>
        </p:spPr>
        <p:txBody>
          <a:bodyPr/>
          <a:lstStyle/>
          <a:p>
            <a:pPr marL="0" indent="0">
              <a:spcBef>
                <a:spcPts val="0"/>
              </a:spcBef>
              <a:buSzTx/>
              <a:buNone/>
            </a:pPr>
            <a:r>
              <a:t>Test suites, e.g.</a:t>
            </a:r>
          </a:p>
          <a:p>
            <a:pPr marL="0" indent="0">
              <a:spcBef>
                <a:spcPts val="0"/>
              </a:spcBef>
              <a:buSzTx/>
              <a:buNone/>
              <a:defRPr u="sng">
                <a:solidFill>
                  <a:srgbClr val="FF6900"/>
                </a:solidFill>
              </a:defRPr>
            </a:pPr>
            <a:r>
              <a:rPr>
                <a:uFill>
                  <a:solidFill>
                    <a:srgbClr val="FF6900"/>
                  </a:solidFill>
                </a:uFill>
                <a:hlinkClick r:id="rId2"/>
              </a:rPr>
              <a:t>http://gendershades.org/overview.html</a:t>
            </a:r>
            <a:r>
              <a:rPr u="none">
                <a:solidFill>
                  <a:srgbClr val="000000"/>
                </a:solidFill>
              </a:rPr>
              <a:t> </a:t>
            </a:r>
          </a:p>
        </p:txBody>
      </p:sp>
      <p:sp>
        <p:nvSpPr>
          <p:cNvPr id="648" name="Google Shape;428;p42"/>
          <p:cNvSpPr txBox="1">
            <a:spLocks noGrp="1"/>
          </p:cNvSpPr>
          <p:nvPr>
            <p:ph type="title"/>
          </p:nvPr>
        </p:nvSpPr>
        <p:spPr>
          <a:xfrm>
            <a:off x="597198" y="219254"/>
            <a:ext cx="7952700" cy="751801"/>
          </a:xfrm>
          <a:prstGeom prst="rect">
            <a:avLst/>
          </a:prstGeom>
        </p:spPr>
        <p:txBody>
          <a:bodyPr/>
          <a:lstStyle/>
          <a:p>
            <a:r>
              <a:t>TEST FOR BIAS</a:t>
            </a:r>
          </a:p>
        </p:txBody>
      </p:sp>
      <p:sp>
        <p:nvSpPr>
          <p:cNvPr id="649" name="Google Shape;429;p42"/>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50" name="Google Shape;430;p42" descr="Google Shape;430;p42"/>
          <p:cNvPicPr>
            <a:picLocks noChangeAspect="1"/>
          </p:cNvPicPr>
          <p:nvPr/>
        </p:nvPicPr>
        <p:blipFill>
          <a:blip r:embed="rId3">
            <a:extLst/>
          </a:blip>
          <a:stretch>
            <a:fillRect/>
          </a:stretch>
        </p:blipFill>
        <p:spPr>
          <a:xfrm>
            <a:off x="4857750" y="1473524"/>
            <a:ext cx="3771900" cy="3006527"/>
          </a:xfrm>
          <a:prstGeom prst="rect">
            <a:avLst/>
          </a:prstGeom>
          <a:ln w="12700">
            <a:miter lim="400000"/>
          </a:ln>
        </p:spPr>
      </p:pic>
      <p:pic>
        <p:nvPicPr>
          <p:cNvPr id="651" name="Google Shape;431;p42" descr="Google Shape;431;p42"/>
          <p:cNvPicPr>
            <a:picLocks noChangeAspect="1"/>
          </p:cNvPicPr>
          <p:nvPr/>
        </p:nvPicPr>
        <p:blipFill>
          <a:blip r:embed="rId4">
            <a:extLst/>
          </a:blip>
          <a:stretch>
            <a:fillRect/>
          </a:stretch>
        </p:blipFill>
        <p:spPr>
          <a:xfrm>
            <a:off x="285750" y="971048"/>
            <a:ext cx="4192026" cy="2776552"/>
          </a:xfrm>
          <a:prstGeom prst="rect">
            <a:avLst/>
          </a:prstGeom>
          <a:ln w="12700">
            <a:miter lim="400000"/>
          </a:ln>
        </p:spPr>
      </p:pic>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654" name="Google Shape;436;p43"/>
          <p:cNvSpPr txBox="1">
            <a:spLocks noGrp="1"/>
          </p:cNvSpPr>
          <p:nvPr>
            <p:ph type="body" idx="1"/>
          </p:nvPr>
        </p:nvSpPr>
        <p:spPr>
          <a:xfrm>
            <a:off x="1765587" y="1062470"/>
            <a:ext cx="5616002" cy="3417600"/>
          </a:xfrm>
          <a:prstGeom prst="rect">
            <a:avLst/>
          </a:prstGeom>
        </p:spPr>
        <p:txBody>
          <a:bodyPr/>
          <a:lstStyle/>
          <a:p>
            <a:pPr marL="0" indent="0">
              <a:buSzTx/>
              <a:buNone/>
            </a:pPr>
            <a:r>
              <a:t>Conference on Fairness, Accountability, Transparency in ML (since 2014)  </a:t>
            </a:r>
            <a:r>
              <a:rPr u="sng">
                <a:solidFill>
                  <a:srgbClr val="FF6900"/>
                </a:solidFill>
                <a:uFill>
                  <a:solidFill>
                    <a:srgbClr val="FF6900"/>
                  </a:solidFill>
                </a:uFill>
                <a:hlinkClick r:id="rId2"/>
              </a:rPr>
              <a:t>http://www.fatml.org</a:t>
            </a:r>
            <a:r>
              <a:t> </a:t>
            </a:r>
          </a:p>
          <a:p>
            <a:pPr marL="0" indent="0">
              <a:buSzTx/>
              <a:buNone/>
            </a:pPr>
            <a:r>
              <a:t>Other ideas to quantify fairness:</a:t>
            </a:r>
          </a:p>
          <a:p>
            <a:pPr>
              <a:buChar char="-"/>
            </a:pPr>
            <a:r>
              <a:t>Statistical Parity &amp; Task specific similarity [1]</a:t>
            </a:r>
          </a:p>
          <a:p>
            <a:pPr marL="0" indent="0">
              <a:buSzTx/>
              <a:buNone/>
            </a:pPr>
            <a:r>
              <a:t>In ML methods:</a:t>
            </a:r>
          </a:p>
          <a:p>
            <a:pPr>
              <a:buChar char="-"/>
            </a:pPr>
            <a:r>
              <a:t>Measure &amp; re-balance data sets [2]</a:t>
            </a:r>
          </a:p>
          <a:p>
            <a:pPr>
              <a:spcBef>
                <a:spcPts val="0"/>
              </a:spcBef>
              <a:buChar char="-"/>
            </a:pPr>
            <a:r>
              <a:t>Working directly with the data [3]</a:t>
            </a:r>
          </a:p>
          <a:p>
            <a:pPr marL="0" indent="457200">
              <a:buSzTx/>
              <a:buNone/>
            </a:pPr>
            <a:endParaRPr/>
          </a:p>
          <a:p>
            <a:pPr marL="0" indent="0">
              <a:buSzTx/>
              <a:buNone/>
              <a:defRPr sz="1000"/>
            </a:pPr>
            <a:r>
              <a:t>[1] Dwork et al, </a:t>
            </a:r>
            <a:r>
              <a:rPr i="1"/>
              <a:t>Fairness through Awareness,</a:t>
            </a:r>
            <a:r>
              <a:t> </a:t>
            </a:r>
            <a:r>
              <a:rPr u="sng">
                <a:solidFill>
                  <a:srgbClr val="FF6900"/>
                </a:solidFill>
                <a:uFill>
                  <a:solidFill>
                    <a:srgbClr val="FF6900"/>
                  </a:solidFill>
                </a:uFill>
                <a:hlinkClick r:id="rId3"/>
              </a:rPr>
              <a:t>https://arxiv.org/abs/1104.3913</a:t>
            </a:r>
            <a:r>
              <a:t/>
            </a:r>
            <a:br/>
            <a:r>
              <a:t>[2] Dixon et al, Measuring and Mitigating Unintended Bias in Text Classification </a:t>
            </a:r>
            <a:r>
              <a:rPr u="sng">
                <a:solidFill>
                  <a:srgbClr val="FF6900"/>
                </a:solidFill>
                <a:uFill>
                  <a:solidFill>
                    <a:srgbClr val="FF6900"/>
                  </a:solidFill>
                </a:uFill>
                <a:hlinkClick r:id="rId4"/>
              </a:rPr>
              <a:t>http://www.aies-conference.com/wp-content/papers/main/AIES_2018_paper_9.pdf</a:t>
            </a:r>
            <a:r>
              <a:t/>
            </a:r>
            <a:br/>
            <a:r>
              <a:t>[3] Ryu et al. </a:t>
            </a:r>
            <a:r>
              <a:rPr i="1"/>
              <a:t>InclusiveFaceNet: Improving Face Attribute Detection with Race and Gender Diversity,</a:t>
            </a:r>
            <a:r>
              <a:t> </a:t>
            </a:r>
            <a:r>
              <a:rPr u="sng">
                <a:solidFill>
                  <a:srgbClr val="FF6900"/>
                </a:solidFill>
                <a:uFill>
                  <a:solidFill>
                    <a:srgbClr val="FF6900"/>
                  </a:solidFill>
                </a:uFill>
                <a:hlinkClick r:id="rId5"/>
              </a:rPr>
              <a:t>http://www.fatml.org/media/documents/inclusive_facenet.pdf</a:t>
            </a:r>
          </a:p>
        </p:txBody>
      </p:sp>
      <p:sp>
        <p:nvSpPr>
          <p:cNvPr id="655" name="Google Shape;437;p43"/>
          <p:cNvSpPr txBox="1">
            <a:spLocks noGrp="1"/>
          </p:cNvSpPr>
          <p:nvPr>
            <p:ph type="title"/>
          </p:nvPr>
        </p:nvSpPr>
        <p:spPr>
          <a:xfrm>
            <a:off x="597198" y="219254"/>
            <a:ext cx="7952700" cy="751801"/>
          </a:xfrm>
          <a:prstGeom prst="rect">
            <a:avLst/>
          </a:prstGeom>
        </p:spPr>
        <p:txBody>
          <a:bodyPr/>
          <a:lstStyle/>
          <a:p>
            <a:r>
              <a:t>FURTHER POINTERS AND RESOURCES</a:t>
            </a:r>
          </a:p>
        </p:txBody>
      </p:sp>
      <p:sp>
        <p:nvSpPr>
          <p:cNvPr id="656" name="Google Shape;438;p43"/>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Google Shape;55;p5"/>
          <p:cNvSpPr txBox="1">
            <a:spLocks noGrp="1"/>
          </p:cNvSpPr>
          <p:nvPr>
            <p:ph type="sldNum" sz="quarter" idx="2"/>
          </p:nvPr>
        </p:nvSpPr>
        <p:spPr>
          <a:xfrm>
            <a:off x="5192712"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pic>
        <p:nvPicPr>
          <p:cNvPr id="659" name="Google Shape;443;p44" descr="Google Shape;443;p44"/>
          <p:cNvPicPr>
            <a:picLocks noGrp="1" noChangeAspect="1"/>
          </p:cNvPicPr>
          <p:nvPr>
            <p:ph type="pic" idx="13"/>
          </p:nvPr>
        </p:nvPicPr>
        <p:blipFill>
          <a:blip r:embed="rId2">
            <a:extLst/>
          </a:blip>
          <a:stretch>
            <a:fillRect/>
          </a:stretch>
        </p:blipFill>
        <p:spPr>
          <a:prstGeom prst="rect">
            <a:avLst/>
          </a:prstGeom>
        </p:spPr>
      </p:pic>
      <p:sp>
        <p:nvSpPr>
          <p:cNvPr id="660" name="Google Shape;444;p44"/>
          <p:cNvSpPr txBox="1">
            <a:spLocks noGrp="1"/>
          </p:cNvSpPr>
          <p:nvPr>
            <p:ph type="body" sz="quarter" idx="1"/>
          </p:nvPr>
        </p:nvSpPr>
        <p:spPr>
          <a:xfrm>
            <a:off x="5000936" y="586977"/>
            <a:ext cx="3531601" cy="1633802"/>
          </a:xfrm>
          <a:prstGeom prst="rect">
            <a:avLst/>
          </a:prstGeom>
        </p:spPr>
        <p:txBody>
          <a:bodyPr/>
          <a:lstStyle>
            <a:lvl1pPr marL="0"/>
          </a:lstStyle>
          <a:p>
            <a:r>
              <a:t>PRIVACY-PRESERVING AI</a:t>
            </a:r>
          </a:p>
        </p:txBody>
      </p:sp>
      <p:pic>
        <p:nvPicPr>
          <p:cNvPr id="661" name="Google Shape;445;p44" descr="Google Shape;445;p44"/>
          <p:cNvPicPr>
            <a:picLocks noChangeAspect="1"/>
          </p:cNvPicPr>
          <p:nvPr/>
        </p:nvPicPr>
        <p:blipFill>
          <a:blip r:embed="rId3">
            <a:extLst/>
          </a:blip>
          <a:srcRect l="26003" t="8997" r="38335" b="37512"/>
          <a:stretch>
            <a:fillRect/>
          </a:stretch>
        </p:blipFill>
        <p:spPr>
          <a:xfrm>
            <a:off x="0" y="-1"/>
            <a:ext cx="4572002" cy="5143502"/>
          </a:xfrm>
          <a:prstGeom prst="rect">
            <a:avLst/>
          </a:prstGeom>
          <a:ln w="12700">
            <a:miter lim="400000"/>
          </a:ln>
        </p:spPr>
      </p:pic>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664" name="Google Shape;450;p45"/>
          <p:cNvSpPr txBox="1">
            <a:spLocks noGrp="1"/>
          </p:cNvSpPr>
          <p:nvPr>
            <p:ph type="title"/>
          </p:nvPr>
        </p:nvSpPr>
        <p:spPr>
          <a:xfrm>
            <a:off x="597198" y="219254"/>
            <a:ext cx="7952700" cy="751801"/>
          </a:xfrm>
          <a:prstGeom prst="rect">
            <a:avLst/>
          </a:prstGeom>
        </p:spPr>
        <p:txBody>
          <a:bodyPr/>
          <a:lstStyle/>
          <a:p>
            <a:r>
              <a:t>DATA AND MACHINE LEARNING</a:t>
            </a:r>
          </a:p>
        </p:txBody>
      </p:sp>
      <p:sp>
        <p:nvSpPr>
          <p:cNvPr id="665" name="Google Shape;451;p45"/>
          <p:cNvSpPr txBox="1">
            <a:spLocks noGrp="1"/>
          </p:cNvSpPr>
          <p:nvPr>
            <p:ph type="body" sz="half" idx="1"/>
          </p:nvPr>
        </p:nvSpPr>
        <p:spPr>
          <a:xfrm>
            <a:off x="6085949" y="1046499"/>
            <a:ext cx="2835301" cy="3417601"/>
          </a:xfrm>
          <a:prstGeom prst="rect">
            <a:avLst/>
          </a:prstGeom>
        </p:spPr>
        <p:txBody>
          <a:bodyPr/>
          <a:lstStyle/>
          <a:p>
            <a:pPr marL="0" indent="0">
              <a:lnSpc>
                <a:spcPct val="120000"/>
              </a:lnSpc>
              <a:buSzTx/>
              <a:buNone/>
            </a:pPr>
            <a:r>
              <a:t>The general problem:</a:t>
            </a:r>
          </a:p>
          <a:p>
            <a:pPr marL="0" indent="0">
              <a:lnSpc>
                <a:spcPct val="120000"/>
              </a:lnSpc>
              <a:buSzTx/>
              <a:buNone/>
            </a:pPr>
            <a:r>
              <a:t>Data is </a:t>
            </a:r>
            <a:r>
              <a:rPr i="1"/>
              <a:t>key ingredien</a:t>
            </a:r>
            <a:r>
              <a:t>t to ML powered AI systems, but data is also </a:t>
            </a:r>
            <a:r>
              <a:rPr i="1"/>
              <a:t>sensitive.</a:t>
            </a:r>
          </a:p>
          <a:p>
            <a:pPr marL="0" indent="0">
              <a:lnSpc>
                <a:spcPct val="120000"/>
              </a:lnSpc>
              <a:buSzTx/>
              <a:buNone/>
            </a:pPr>
            <a:r>
              <a:t>Challenges:</a:t>
            </a:r>
          </a:p>
          <a:p>
            <a:pPr>
              <a:lnSpc>
                <a:spcPct val="120000"/>
              </a:lnSpc>
              <a:buChar char="●"/>
            </a:pPr>
            <a:r>
              <a:t>Unwanted reconstruction of private data</a:t>
            </a:r>
          </a:p>
          <a:p>
            <a:pPr>
              <a:lnSpc>
                <a:spcPct val="120000"/>
              </a:lnSpc>
              <a:spcBef>
                <a:spcPts val="0"/>
              </a:spcBef>
              <a:buChar char="●"/>
            </a:pPr>
            <a:r>
              <a:t>Using private data in training without disclosing too much data</a:t>
            </a:r>
          </a:p>
          <a:p>
            <a:pPr>
              <a:lnSpc>
                <a:spcPct val="120000"/>
              </a:lnSpc>
              <a:spcBef>
                <a:spcPts val="0"/>
              </a:spcBef>
              <a:buChar char="●"/>
            </a:pPr>
            <a:r>
              <a:t>Using ML systems without disclosing private data</a:t>
            </a:r>
          </a:p>
        </p:txBody>
      </p:sp>
      <p:sp>
        <p:nvSpPr>
          <p:cNvPr id="666" name="Google Shape;452;p45"/>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67" name="Google Shape;453;p45" descr="Google Shape;453;p45"/>
          <p:cNvPicPr>
            <a:picLocks noChangeAspect="1"/>
          </p:cNvPicPr>
          <p:nvPr/>
        </p:nvPicPr>
        <p:blipFill>
          <a:blip r:embed="rId2">
            <a:extLst/>
          </a:blip>
          <a:srcRect l="8839" t="10233" r="5987" b="18702"/>
          <a:stretch>
            <a:fillRect/>
          </a:stretch>
        </p:blipFill>
        <p:spPr>
          <a:xfrm>
            <a:off x="533299" y="1149625"/>
            <a:ext cx="5322174" cy="3330502"/>
          </a:xfrm>
          <a:prstGeom prst="rect">
            <a:avLst/>
          </a:prstGeom>
          <a:ln w="12700">
            <a:miter lim="400000"/>
          </a:ln>
        </p:spPr>
      </p:pic>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670" name="Google Shape;458;p46"/>
          <p:cNvSpPr txBox="1">
            <a:spLocks noGrp="1"/>
          </p:cNvSpPr>
          <p:nvPr>
            <p:ph type="body" sz="half" idx="1"/>
          </p:nvPr>
        </p:nvSpPr>
        <p:spPr>
          <a:xfrm>
            <a:off x="471224" y="3223274"/>
            <a:ext cx="8477702" cy="1227901"/>
          </a:xfrm>
          <a:prstGeom prst="rect">
            <a:avLst/>
          </a:prstGeom>
        </p:spPr>
        <p:txBody>
          <a:bodyPr/>
          <a:lstStyle/>
          <a:p>
            <a:pPr marL="118087" indent="-56174">
              <a:buSzTx/>
              <a:buNone/>
            </a:pPr>
            <a:r>
              <a:t>It is possible to reconstruct (private) training examples by inverting models (with a bit of preprocessing).</a:t>
            </a:r>
          </a:p>
          <a:p>
            <a:pPr marL="118087" indent="-56174">
              <a:buSzTx/>
              <a:buNone/>
            </a:pPr>
            <a:r>
              <a:t>Recommendation: quantize confidence measures to reduce ability to invert, use decision trees.</a:t>
            </a:r>
          </a:p>
          <a:p>
            <a:pPr marL="118087" indent="-56174">
              <a:buSzTx/>
              <a:buNone/>
              <a:defRPr sz="1000"/>
            </a:pPr>
            <a:r>
              <a:t>M. Frederiksen et al, </a:t>
            </a:r>
            <a:r>
              <a:rPr i="1"/>
              <a:t>Model Inversion Attacks that Exploit Confidence Information and Basic Countermeasures</a:t>
            </a:r>
            <a:br>
              <a:rPr i="1"/>
            </a:br>
            <a:r>
              <a:rPr u="sng">
                <a:solidFill>
                  <a:srgbClr val="FF6900"/>
                </a:solidFill>
                <a:uFill>
                  <a:solidFill>
                    <a:srgbClr val="FF6900"/>
                  </a:solidFill>
                </a:uFill>
                <a:hlinkClick r:id="rId2"/>
              </a:rPr>
              <a:t>https://www.cs.cmu.edu/~mfredrik/papers/fjr2015ccs.pdf</a:t>
            </a:r>
            <a:r>
              <a:t> </a:t>
            </a:r>
          </a:p>
        </p:txBody>
      </p:sp>
      <p:sp>
        <p:nvSpPr>
          <p:cNvPr id="671" name="Google Shape;459;p46"/>
          <p:cNvSpPr txBox="1">
            <a:spLocks noGrp="1"/>
          </p:cNvSpPr>
          <p:nvPr>
            <p:ph type="title"/>
          </p:nvPr>
        </p:nvSpPr>
        <p:spPr>
          <a:xfrm>
            <a:off x="597198" y="219254"/>
            <a:ext cx="7952700" cy="751801"/>
          </a:xfrm>
          <a:prstGeom prst="rect">
            <a:avLst/>
          </a:prstGeom>
        </p:spPr>
        <p:txBody>
          <a:bodyPr/>
          <a:lstStyle/>
          <a:p>
            <a:r>
              <a:t>RECONSTRUCTING TRAINING IMAGES THROUGH MODEL INVERSION</a:t>
            </a:r>
          </a:p>
        </p:txBody>
      </p:sp>
      <p:sp>
        <p:nvSpPr>
          <p:cNvPr id="672" name="Google Shape;460;p46"/>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73" name="Google Shape;461;p46" descr="Google Shape;461;p46"/>
          <p:cNvPicPr>
            <a:picLocks noChangeAspect="1"/>
          </p:cNvPicPr>
          <p:nvPr/>
        </p:nvPicPr>
        <p:blipFill>
          <a:blip r:embed="rId3">
            <a:extLst/>
          </a:blip>
          <a:stretch>
            <a:fillRect/>
          </a:stretch>
        </p:blipFill>
        <p:spPr>
          <a:xfrm>
            <a:off x="785477" y="787574"/>
            <a:ext cx="3655828" cy="2228177"/>
          </a:xfrm>
          <a:prstGeom prst="rect">
            <a:avLst/>
          </a:prstGeom>
          <a:ln w="12700">
            <a:miter lim="400000"/>
          </a:ln>
        </p:spPr>
      </p:pic>
      <p:pic>
        <p:nvPicPr>
          <p:cNvPr id="674" name="Google Shape;462;p46" descr="Google Shape;462;p46"/>
          <p:cNvPicPr>
            <a:picLocks noChangeAspect="1"/>
          </p:cNvPicPr>
          <p:nvPr/>
        </p:nvPicPr>
        <p:blipFill>
          <a:blip r:embed="rId4">
            <a:extLst/>
          </a:blip>
          <a:srcRect l="3765" t="12893" r="35788" b="27636"/>
          <a:stretch>
            <a:fillRect/>
          </a:stretch>
        </p:blipFill>
        <p:spPr>
          <a:xfrm>
            <a:off x="5160810" y="879799"/>
            <a:ext cx="3121517" cy="2303525"/>
          </a:xfrm>
          <a:prstGeom prst="rect">
            <a:avLst/>
          </a:prstGeom>
          <a:ln w="12700">
            <a:miter lim="400000"/>
          </a:ln>
        </p:spPr>
      </p:pic>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677" name="Google Shape;467;p47"/>
          <p:cNvSpPr txBox="1">
            <a:spLocks noGrp="1"/>
          </p:cNvSpPr>
          <p:nvPr>
            <p:ph type="body" sz="quarter" idx="1"/>
          </p:nvPr>
        </p:nvSpPr>
        <p:spPr>
          <a:xfrm>
            <a:off x="6149818" y="934700"/>
            <a:ext cx="2725201" cy="3417600"/>
          </a:xfrm>
          <a:prstGeom prst="rect">
            <a:avLst/>
          </a:prstGeom>
        </p:spPr>
        <p:txBody>
          <a:bodyPr/>
          <a:lstStyle/>
          <a:p>
            <a:pPr marL="0" indent="0">
              <a:lnSpc>
                <a:spcPct val="120000"/>
              </a:lnSpc>
              <a:buSzTx/>
              <a:buNone/>
            </a:pPr>
            <a:r>
              <a:t>Even in aggregates and other models learned from data, you might be able to recover data if you have partial information.</a:t>
            </a:r>
          </a:p>
          <a:p>
            <a:pPr marL="0" indent="0">
              <a:lnSpc>
                <a:spcPct val="120000"/>
              </a:lnSpc>
              <a:buSzTx/>
              <a:buNone/>
            </a:pPr>
            <a:r>
              <a:t>Differential privacy introduces noise to reduce information, to make models more independent of individual data points.</a:t>
            </a:r>
          </a:p>
          <a:p>
            <a:pPr marL="0" indent="0">
              <a:lnSpc>
                <a:spcPct val="120000"/>
              </a:lnSpc>
              <a:buSzTx/>
              <a:buNone/>
            </a:pPr>
            <a:r>
              <a:t>Introduce noise: in training data, cost function, weights, etc.</a:t>
            </a:r>
          </a:p>
          <a:p>
            <a:pPr marL="0" indent="0">
              <a:lnSpc>
                <a:spcPct val="120000"/>
              </a:lnSpc>
              <a:buSzTx/>
              <a:buNone/>
              <a:defRPr sz="1000"/>
            </a:pPr>
            <a:r>
              <a:t>Ji et al., </a:t>
            </a:r>
            <a:r>
              <a:rPr i="1"/>
              <a:t>Differential Privacy and Machine Learning: A Survey and a review,</a:t>
            </a:r>
            <a:br>
              <a:rPr i="1"/>
            </a:br>
            <a:r>
              <a:rPr u="sng">
                <a:solidFill>
                  <a:srgbClr val="FF6900"/>
                </a:solidFill>
                <a:uFill>
                  <a:solidFill>
                    <a:srgbClr val="FF6900"/>
                  </a:solidFill>
                </a:uFill>
                <a:hlinkClick r:id="rId2"/>
              </a:rPr>
              <a:t>https://arxiv.org/abs/1412.7584</a:t>
            </a:r>
            <a:r>
              <a:t> </a:t>
            </a:r>
          </a:p>
        </p:txBody>
      </p:sp>
      <p:sp>
        <p:nvSpPr>
          <p:cNvPr id="678" name="Google Shape;468;p47"/>
          <p:cNvSpPr txBox="1">
            <a:spLocks noGrp="1"/>
          </p:cNvSpPr>
          <p:nvPr>
            <p:ph type="title"/>
          </p:nvPr>
        </p:nvSpPr>
        <p:spPr>
          <a:xfrm>
            <a:off x="597198" y="219254"/>
            <a:ext cx="7952700" cy="751801"/>
          </a:xfrm>
          <a:prstGeom prst="rect">
            <a:avLst/>
          </a:prstGeom>
        </p:spPr>
        <p:txBody>
          <a:bodyPr/>
          <a:lstStyle/>
          <a:p>
            <a:r>
              <a:t>DIFFERENTIAL PRIVACY</a:t>
            </a:r>
          </a:p>
        </p:txBody>
      </p:sp>
      <p:sp>
        <p:nvSpPr>
          <p:cNvPr id="679" name="Google Shape;469;p47"/>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80" name="Google Shape;470;p47" descr="Google Shape;470;p47"/>
          <p:cNvPicPr>
            <a:picLocks noChangeAspect="1"/>
          </p:cNvPicPr>
          <p:nvPr/>
        </p:nvPicPr>
        <p:blipFill>
          <a:blip r:embed="rId3">
            <a:extLst/>
          </a:blip>
          <a:srcRect l="2162" t="9759" b="3261"/>
          <a:stretch>
            <a:fillRect/>
          </a:stretch>
        </p:blipFill>
        <p:spPr>
          <a:xfrm>
            <a:off x="463200" y="878037"/>
            <a:ext cx="5295273" cy="3530927"/>
          </a:xfrm>
          <a:prstGeom prst="rect">
            <a:avLst/>
          </a:prstGeom>
          <a:ln w="12700">
            <a:miter lim="400000"/>
          </a:ln>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
        <p:nvSpPr>
          <p:cNvPr id="683" name="Google Shape;475;p48"/>
          <p:cNvSpPr txBox="1">
            <a:spLocks noGrp="1"/>
          </p:cNvSpPr>
          <p:nvPr>
            <p:ph type="body" sz="half" idx="1"/>
          </p:nvPr>
        </p:nvSpPr>
        <p:spPr>
          <a:xfrm>
            <a:off x="5838826" y="1054499"/>
            <a:ext cx="3108301" cy="3417601"/>
          </a:xfrm>
          <a:prstGeom prst="rect">
            <a:avLst/>
          </a:prstGeom>
        </p:spPr>
        <p:txBody>
          <a:bodyPr/>
          <a:lstStyle/>
          <a:p>
            <a:pPr marL="0" indent="0" defTabSz="896111">
              <a:lnSpc>
                <a:spcPct val="120000"/>
              </a:lnSpc>
              <a:spcBef>
                <a:spcPts val="1100"/>
              </a:spcBef>
              <a:buSzTx/>
              <a:buNone/>
              <a:defRPr sz="1176"/>
            </a:pPr>
            <a:r>
              <a:t>We don’t want to collect private data.</a:t>
            </a:r>
          </a:p>
          <a:p>
            <a:pPr marL="0" indent="0" defTabSz="896111">
              <a:lnSpc>
                <a:spcPct val="120000"/>
              </a:lnSpc>
              <a:spcBef>
                <a:spcPts val="1100"/>
              </a:spcBef>
              <a:buSzTx/>
              <a:buNone/>
              <a:defRPr sz="1176"/>
            </a:pPr>
            <a:r>
              <a:rPr i="1"/>
              <a:t>Federated training</a:t>
            </a:r>
            <a:r>
              <a:t> combines local stochastic gradient descent with </a:t>
            </a:r>
            <a:r>
              <a:rPr i="1"/>
              <a:t>secure sharing of secrets</a:t>
            </a:r>
            <a:r>
              <a:t> to train “on the edge” in a secure way.</a:t>
            </a:r>
          </a:p>
          <a:p>
            <a:pPr marL="0" indent="0" defTabSz="896111">
              <a:lnSpc>
                <a:spcPct val="120000"/>
              </a:lnSpc>
              <a:spcBef>
                <a:spcPts val="1100"/>
              </a:spcBef>
              <a:buSzTx/>
              <a:buNone/>
              <a:defRPr sz="1176"/>
            </a:pPr>
            <a:endParaRPr/>
          </a:p>
          <a:p>
            <a:pPr marL="0" indent="0" defTabSz="896111">
              <a:lnSpc>
                <a:spcPct val="120000"/>
              </a:lnSpc>
              <a:spcBef>
                <a:spcPts val="1100"/>
              </a:spcBef>
              <a:buSzTx/>
              <a:buNone/>
              <a:defRPr sz="980"/>
            </a:pPr>
            <a:r>
              <a:t>Yang et al, </a:t>
            </a:r>
            <a:r>
              <a:rPr i="1"/>
              <a:t>Federated Machine Learning, Concept and Applications,</a:t>
            </a:r>
            <a:r>
              <a:t> </a:t>
            </a:r>
            <a:r>
              <a:rPr u="sng">
                <a:solidFill>
                  <a:srgbClr val="FF6900"/>
                </a:solidFill>
                <a:uFill>
                  <a:solidFill>
                    <a:srgbClr val="FF6900"/>
                  </a:solidFill>
                </a:uFill>
                <a:hlinkClick r:id="rId2"/>
              </a:rPr>
              <a:t>https://arxiv.org/abs/1902.04885</a:t>
            </a:r>
          </a:p>
          <a:p>
            <a:pPr marL="0" indent="0" defTabSz="896111">
              <a:lnSpc>
                <a:spcPct val="120000"/>
              </a:lnSpc>
              <a:spcBef>
                <a:spcPts val="1100"/>
              </a:spcBef>
              <a:buSzTx/>
              <a:buNone/>
              <a:defRPr sz="980"/>
            </a:pPr>
            <a:r>
              <a:t>MacMahan et al, </a:t>
            </a:r>
            <a:r>
              <a:rPr i="1"/>
              <a:t>Communication-Efficient Learning of Deep Networks from Decentralized Data, </a:t>
            </a:r>
            <a:br>
              <a:rPr i="1"/>
            </a:br>
            <a:r>
              <a:rPr u="sng">
                <a:solidFill>
                  <a:srgbClr val="FF6900"/>
                </a:solidFill>
                <a:uFill>
                  <a:solidFill>
                    <a:srgbClr val="FF6900"/>
                  </a:solidFill>
                </a:uFill>
                <a:hlinkClick r:id="rId3"/>
              </a:rPr>
              <a:t>https://arxiv.org/abs/1602.05629</a:t>
            </a:r>
            <a:r>
              <a:t> </a:t>
            </a:r>
          </a:p>
          <a:p>
            <a:pPr marL="0" indent="0" defTabSz="896111">
              <a:lnSpc>
                <a:spcPct val="120000"/>
              </a:lnSpc>
              <a:spcBef>
                <a:spcPts val="1100"/>
              </a:spcBef>
              <a:buSzTx/>
              <a:buNone/>
              <a:defRPr sz="980"/>
            </a:pPr>
            <a:r>
              <a:t>Bonawitz et al, </a:t>
            </a:r>
            <a:r>
              <a:rPr i="1"/>
              <a:t>Practical Secure Aggregation for Privacy-Preserving Machine Learning, </a:t>
            </a:r>
            <a:br>
              <a:rPr i="1"/>
            </a:br>
            <a:r>
              <a:rPr u="sng">
                <a:solidFill>
                  <a:srgbClr val="FF6900"/>
                </a:solidFill>
                <a:uFill>
                  <a:solidFill>
                    <a:srgbClr val="FF6900"/>
                  </a:solidFill>
                </a:uFill>
                <a:hlinkClick r:id="rId4"/>
              </a:rPr>
              <a:t>https://eprint.iacr.org/2017/281</a:t>
            </a:r>
            <a:r>
              <a:t> </a:t>
            </a:r>
          </a:p>
        </p:txBody>
      </p:sp>
      <p:sp>
        <p:nvSpPr>
          <p:cNvPr id="684" name="Google Shape;476;p48"/>
          <p:cNvSpPr txBox="1">
            <a:spLocks noGrp="1"/>
          </p:cNvSpPr>
          <p:nvPr>
            <p:ph type="title"/>
          </p:nvPr>
        </p:nvSpPr>
        <p:spPr>
          <a:xfrm>
            <a:off x="597198" y="219254"/>
            <a:ext cx="7952700" cy="751801"/>
          </a:xfrm>
          <a:prstGeom prst="rect">
            <a:avLst/>
          </a:prstGeom>
        </p:spPr>
        <p:txBody>
          <a:bodyPr/>
          <a:lstStyle/>
          <a:p>
            <a:r>
              <a:t>FEDERATED TRAINING</a:t>
            </a:r>
          </a:p>
        </p:txBody>
      </p:sp>
      <p:sp>
        <p:nvSpPr>
          <p:cNvPr id="685" name="Google Shape;477;p48"/>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86" name="Paper.Strata2019(FairAI).11.png" descr="Paper.Strata2019(FairAI).11.png"/>
          <p:cNvPicPr>
            <a:picLocks noChangeAspect="1"/>
          </p:cNvPicPr>
          <p:nvPr/>
        </p:nvPicPr>
        <p:blipFill>
          <a:blip r:embed="rId5">
            <a:extLst/>
          </a:blip>
          <a:srcRect l="5214" t="8233" r="3602" b="16719"/>
          <a:stretch>
            <a:fillRect/>
          </a:stretch>
        </p:blipFill>
        <p:spPr>
          <a:xfrm>
            <a:off x="333501" y="1175188"/>
            <a:ext cx="5312513" cy="3279306"/>
          </a:xfrm>
          <a:prstGeom prst="rect">
            <a:avLst/>
          </a:prstGeom>
          <a:ln w="12700">
            <a:miter lim="400000"/>
          </a:ln>
        </p:spPr>
      </p:pic>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19</a:t>
            </a:fld>
            <a:endParaRPr/>
          </a:p>
        </p:txBody>
      </p:sp>
      <p:sp>
        <p:nvSpPr>
          <p:cNvPr id="689" name="Google Shape;483;p49"/>
          <p:cNvSpPr txBox="1">
            <a:spLocks noGrp="1"/>
          </p:cNvSpPr>
          <p:nvPr>
            <p:ph type="title"/>
          </p:nvPr>
        </p:nvSpPr>
        <p:spPr>
          <a:xfrm>
            <a:off x="597198" y="219254"/>
            <a:ext cx="7952700" cy="751801"/>
          </a:xfrm>
          <a:prstGeom prst="rect">
            <a:avLst/>
          </a:prstGeom>
        </p:spPr>
        <p:txBody>
          <a:bodyPr/>
          <a:lstStyle/>
          <a:p>
            <a:r>
              <a:t>HOMOMORPHIC ENCRYPTION</a:t>
            </a:r>
          </a:p>
        </p:txBody>
      </p:sp>
      <p:sp>
        <p:nvSpPr>
          <p:cNvPr id="690" name="Google Shape;484;p49"/>
          <p:cNvSpPr txBox="1">
            <a:spLocks noGrp="1"/>
          </p:cNvSpPr>
          <p:nvPr>
            <p:ph type="body" sz="half" idx="1"/>
          </p:nvPr>
        </p:nvSpPr>
        <p:spPr>
          <a:xfrm>
            <a:off x="5742499" y="1062474"/>
            <a:ext cx="3116701" cy="3417601"/>
          </a:xfrm>
          <a:prstGeom prst="rect">
            <a:avLst/>
          </a:prstGeom>
        </p:spPr>
        <p:txBody>
          <a:bodyPr/>
          <a:lstStyle/>
          <a:p>
            <a:pPr marL="0" indent="0" defTabSz="868680">
              <a:lnSpc>
                <a:spcPct val="120000"/>
              </a:lnSpc>
              <a:spcBef>
                <a:spcPts val="1100"/>
              </a:spcBef>
              <a:buSzTx/>
              <a:buNone/>
              <a:defRPr sz="1140"/>
            </a:pPr>
            <a:r>
              <a:t>When using MLaaS, you might not want to send private data.</a:t>
            </a:r>
          </a:p>
          <a:p>
            <a:pPr marL="0" indent="0" defTabSz="868680">
              <a:lnSpc>
                <a:spcPct val="120000"/>
              </a:lnSpc>
              <a:spcBef>
                <a:spcPts val="1100"/>
              </a:spcBef>
              <a:buSzTx/>
              <a:buNone/>
              <a:defRPr sz="1140"/>
            </a:pPr>
            <a:r>
              <a:t>There are ways to send encrypted data such that the model ends up computing an encrypted version of the output.</a:t>
            </a:r>
          </a:p>
          <a:p>
            <a:pPr marL="0" indent="0" defTabSz="868680">
              <a:lnSpc>
                <a:spcPct val="120000"/>
              </a:lnSpc>
              <a:spcBef>
                <a:spcPts val="1100"/>
              </a:spcBef>
              <a:buSzTx/>
              <a:buNone/>
              <a:defRPr sz="1140"/>
            </a:pPr>
            <a:r>
              <a:t>Challenges:</a:t>
            </a:r>
          </a:p>
          <a:p>
            <a:pPr marL="434340" indent="-289559" defTabSz="868680">
              <a:lnSpc>
                <a:spcPct val="120000"/>
              </a:lnSpc>
              <a:spcBef>
                <a:spcPts val="1100"/>
              </a:spcBef>
              <a:buSzPts val="1100"/>
              <a:buChar char="●"/>
              <a:defRPr sz="1140"/>
            </a:pPr>
            <a:r>
              <a:t>Encryption uses noise (salt) for security, bounds depth of computation.</a:t>
            </a:r>
          </a:p>
          <a:p>
            <a:pPr marL="434340" indent="-289559" defTabSz="868680">
              <a:lnSpc>
                <a:spcPct val="120000"/>
              </a:lnSpc>
              <a:spcBef>
                <a:spcPts val="0"/>
              </a:spcBef>
              <a:buSzPts val="1100"/>
              <a:buChar char="●"/>
              <a:defRPr sz="1140"/>
            </a:pPr>
            <a:r>
              <a:rPr i="1"/>
              <a:t>Bootstrapping</a:t>
            </a:r>
            <a:r>
              <a:t> can be used to clean cipher text with certain encryption schemes.</a:t>
            </a:r>
          </a:p>
          <a:p>
            <a:pPr marL="0" indent="0" defTabSz="868680">
              <a:lnSpc>
                <a:spcPct val="120000"/>
              </a:lnSpc>
              <a:spcBef>
                <a:spcPts val="1100"/>
              </a:spcBef>
              <a:buSzTx/>
              <a:buNone/>
              <a:defRPr sz="950"/>
            </a:pPr>
            <a:r>
              <a:t>Minelli, </a:t>
            </a:r>
            <a:r>
              <a:rPr i="1"/>
              <a:t>Fully Homomorphic Encryption for Machine Learning,</a:t>
            </a:r>
            <a:r>
              <a:t> </a:t>
            </a:r>
            <a:br/>
            <a:r>
              <a:rPr u="sng">
                <a:solidFill>
                  <a:srgbClr val="FF6900"/>
                </a:solidFill>
                <a:uFill>
                  <a:solidFill>
                    <a:srgbClr val="FF6900"/>
                  </a:solidFill>
                </a:uFill>
                <a:hlinkClick r:id="rId2"/>
              </a:rPr>
              <a:t>https://www.di.ens.fr/~minelli/docs/phd-thesis.pdf</a:t>
            </a:r>
            <a:r>
              <a:rPr>
                <a:solidFill>
                  <a:srgbClr val="FF0000"/>
                </a:solidFill>
              </a:rPr>
              <a:t> </a:t>
            </a:r>
          </a:p>
        </p:txBody>
      </p:sp>
      <p:sp>
        <p:nvSpPr>
          <p:cNvPr id="691" name="Google Shape;485;p49"/>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92" name="Google Shape;486;p49" descr="Google Shape;486;p49"/>
          <p:cNvPicPr>
            <a:picLocks noChangeAspect="1"/>
          </p:cNvPicPr>
          <p:nvPr/>
        </p:nvPicPr>
        <p:blipFill>
          <a:blip r:embed="rId3">
            <a:extLst/>
          </a:blip>
          <a:srcRect l="9860" t="8952" r="11124" b="32496"/>
          <a:stretch>
            <a:fillRect/>
          </a:stretch>
        </p:blipFill>
        <p:spPr>
          <a:xfrm>
            <a:off x="453424" y="1114800"/>
            <a:ext cx="5374604" cy="2987052"/>
          </a:xfrm>
          <a:prstGeom prst="rect">
            <a:avLst/>
          </a:prstGeom>
          <a:ln w="12700">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Google Shape;142;p14"/>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a:t>
            </a:fld>
            <a:endParaRPr/>
          </a:p>
        </p:txBody>
      </p:sp>
      <p:sp>
        <p:nvSpPr>
          <p:cNvPr id="589" name="Google Shape;349;p32"/>
          <p:cNvSpPr txBox="1">
            <a:spLocks noGrp="1"/>
          </p:cNvSpPr>
          <p:nvPr>
            <p:ph type="title"/>
          </p:nvPr>
        </p:nvSpPr>
        <p:spPr>
          <a:xfrm>
            <a:off x="597198" y="219254"/>
            <a:ext cx="7952700" cy="751801"/>
          </a:xfrm>
          <a:prstGeom prst="rect">
            <a:avLst/>
          </a:prstGeom>
        </p:spPr>
        <p:txBody>
          <a:bodyPr/>
          <a:lstStyle/>
          <a:p>
            <a:r>
              <a:t>AI IS STARTING TO IMPACT OUR LIVES</a:t>
            </a:r>
          </a:p>
        </p:txBody>
      </p:sp>
      <p:sp>
        <p:nvSpPr>
          <p:cNvPr id="590" name="Google Shape;350;p32"/>
          <p:cNvSpPr txBox="1">
            <a:spLocks noGrp="1"/>
          </p:cNvSpPr>
          <p:nvPr>
            <p:ph type="body" sz="quarter" idx="1"/>
          </p:nvPr>
        </p:nvSpPr>
        <p:spPr>
          <a:xfrm>
            <a:off x="742950" y="4658700"/>
            <a:ext cx="6925799" cy="290401"/>
          </a:xfrm>
          <a:prstGeom prst="rect">
            <a:avLst/>
          </a:prstGeom>
        </p:spPr>
        <p:txBody>
          <a:bodyPr anchor="b"/>
          <a:lstStyle>
            <a:lvl1pPr marL="0" indent="0">
              <a:spcBef>
                <a:spcPts val="0"/>
              </a:spcBef>
              <a:buSzTx/>
              <a:buNone/>
              <a:defRPr sz="800"/>
            </a:lvl1pPr>
          </a:lstStyle>
          <a:p>
            <a:r>
              <a:t>M. BRAUN, FAIR, PRIVACY PRESERVING AND SECURE AI, STRATA LONDON 2019</a:t>
            </a:r>
          </a:p>
        </p:txBody>
      </p:sp>
      <p:pic>
        <p:nvPicPr>
          <p:cNvPr id="591" name="Google Shape;351;p32" descr="Google Shape;351;p32"/>
          <p:cNvPicPr>
            <a:picLocks noChangeAspect="1"/>
          </p:cNvPicPr>
          <p:nvPr/>
        </p:nvPicPr>
        <p:blipFill>
          <a:blip r:embed="rId2">
            <a:extLst/>
          </a:blip>
          <a:srcRect l="9864" t="9533" r="20023" b="22604"/>
          <a:stretch>
            <a:fillRect/>
          </a:stretch>
        </p:blipFill>
        <p:spPr>
          <a:xfrm>
            <a:off x="2167962" y="826624"/>
            <a:ext cx="4808075" cy="3490250"/>
          </a:xfrm>
          <a:prstGeom prst="rect">
            <a:avLst/>
          </a:prstGeom>
          <a:ln w="12700">
            <a:miter lim="400000"/>
          </a:ln>
        </p:spPr>
      </p:pic>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Google Shape;55;p5"/>
          <p:cNvSpPr txBox="1">
            <a:spLocks noGrp="1"/>
          </p:cNvSpPr>
          <p:nvPr>
            <p:ph type="sldNum" sz="quarter" idx="2"/>
          </p:nvPr>
        </p:nvSpPr>
        <p:spPr>
          <a:xfrm>
            <a:off x="5192712"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pic>
        <p:nvPicPr>
          <p:cNvPr id="695" name="Google Shape;491;p50" descr="Google Shape;491;p50"/>
          <p:cNvPicPr>
            <a:picLocks noGrp="1" noChangeAspect="1"/>
          </p:cNvPicPr>
          <p:nvPr>
            <p:ph type="pic" idx="13"/>
          </p:nvPr>
        </p:nvPicPr>
        <p:blipFill>
          <a:blip r:embed="rId2">
            <a:extLst/>
          </a:blip>
          <a:stretch>
            <a:fillRect/>
          </a:stretch>
        </p:blipFill>
        <p:spPr>
          <a:prstGeom prst="rect">
            <a:avLst/>
          </a:prstGeom>
        </p:spPr>
      </p:pic>
      <p:sp>
        <p:nvSpPr>
          <p:cNvPr id="696" name="Google Shape;492;p50"/>
          <p:cNvSpPr txBox="1">
            <a:spLocks noGrp="1"/>
          </p:cNvSpPr>
          <p:nvPr>
            <p:ph type="body" sz="quarter" idx="1"/>
          </p:nvPr>
        </p:nvSpPr>
        <p:spPr>
          <a:xfrm>
            <a:off x="5000936" y="586977"/>
            <a:ext cx="3531601" cy="1633802"/>
          </a:xfrm>
          <a:prstGeom prst="rect">
            <a:avLst/>
          </a:prstGeom>
        </p:spPr>
        <p:txBody>
          <a:bodyPr/>
          <a:lstStyle>
            <a:lvl1pPr marL="0"/>
          </a:lstStyle>
          <a:p>
            <a:r>
              <a:t>SECURE AI</a:t>
            </a:r>
          </a:p>
        </p:txBody>
      </p:sp>
      <p:pic>
        <p:nvPicPr>
          <p:cNvPr id="697" name="Google Shape;493;p50" descr="Google Shape;493;p50"/>
          <p:cNvPicPr>
            <a:picLocks noChangeAspect="1"/>
          </p:cNvPicPr>
          <p:nvPr/>
        </p:nvPicPr>
        <p:blipFill>
          <a:blip r:embed="rId3">
            <a:extLst/>
          </a:blip>
          <a:srcRect l="24418" t="21205" r="35713" b="18992"/>
          <a:stretch>
            <a:fillRect/>
          </a:stretch>
        </p:blipFill>
        <p:spPr>
          <a:xfrm>
            <a:off x="0" y="-1"/>
            <a:ext cx="4572002" cy="5143501"/>
          </a:xfrm>
          <a:prstGeom prst="rect">
            <a:avLst/>
          </a:prstGeom>
          <a:ln w="12700">
            <a:miter lim="400000"/>
          </a:ln>
        </p:spPr>
      </p:pic>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sp>
        <p:nvSpPr>
          <p:cNvPr id="700" name="Google Shape;498;p51"/>
          <p:cNvSpPr txBox="1">
            <a:spLocks noGrp="1"/>
          </p:cNvSpPr>
          <p:nvPr>
            <p:ph type="body" sz="quarter" idx="1"/>
          </p:nvPr>
        </p:nvSpPr>
        <p:spPr>
          <a:xfrm>
            <a:off x="742950" y="4658700"/>
            <a:ext cx="6925799" cy="290401"/>
          </a:xfrm>
          <a:prstGeom prst="rect">
            <a:avLst/>
          </a:prstGeom>
        </p:spPr>
        <p:txBody>
          <a:bodyPr anchor="b"/>
          <a:lstStyle>
            <a:lvl1pPr marL="0" indent="0">
              <a:spcBef>
                <a:spcPts val="0"/>
              </a:spcBef>
              <a:buSzTx/>
              <a:buNone/>
              <a:defRPr sz="800"/>
            </a:lvl1pPr>
          </a:lstStyle>
          <a:p>
            <a:r>
              <a:t>M. BRAUN, FAIR, PRIVACY PRESERVING AND SECURE AI, STRATA LONDON 2019</a:t>
            </a:r>
          </a:p>
        </p:txBody>
      </p:sp>
      <p:sp>
        <p:nvSpPr>
          <p:cNvPr id="701" name="Google Shape;499;p51"/>
          <p:cNvSpPr txBox="1"/>
          <p:nvPr/>
        </p:nvSpPr>
        <p:spPr>
          <a:xfrm>
            <a:off x="555599" y="3925377"/>
            <a:ext cx="2960702" cy="575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a:bodyPr>
          <a:lstStyle/>
          <a:p>
            <a:pPr>
              <a:spcBef>
                <a:spcPts val="1200"/>
              </a:spcBef>
              <a:defRPr sz="1000"/>
            </a:pPr>
            <a:r>
              <a:t>Szegedy et al, Intriguing properties of neural networks,  </a:t>
            </a:r>
            <a:r>
              <a:rPr u="sng">
                <a:solidFill>
                  <a:srgbClr val="FF6900"/>
                </a:solidFill>
                <a:uFill>
                  <a:solidFill>
                    <a:srgbClr val="FF6900"/>
                  </a:solidFill>
                </a:uFill>
                <a:hlinkClick r:id="rId2"/>
              </a:rPr>
              <a:t>https://arxiv.org/abs/1312.6199</a:t>
            </a:r>
            <a:r>
              <a:t> </a:t>
            </a:r>
          </a:p>
        </p:txBody>
      </p:sp>
      <p:sp>
        <p:nvSpPr>
          <p:cNvPr id="702" name="Google Shape;500;p51"/>
          <p:cNvSpPr txBox="1">
            <a:spLocks noGrp="1"/>
          </p:cNvSpPr>
          <p:nvPr>
            <p:ph type="title"/>
          </p:nvPr>
        </p:nvSpPr>
        <p:spPr>
          <a:xfrm>
            <a:off x="597198" y="219254"/>
            <a:ext cx="7952700" cy="751801"/>
          </a:xfrm>
          <a:prstGeom prst="rect">
            <a:avLst/>
          </a:prstGeom>
        </p:spPr>
        <p:txBody>
          <a:bodyPr/>
          <a:lstStyle/>
          <a:p>
            <a:r>
              <a:t>ADVERSARIAL EXAMPLES</a:t>
            </a:r>
          </a:p>
        </p:txBody>
      </p:sp>
      <p:pic>
        <p:nvPicPr>
          <p:cNvPr id="703" name="Google Shape;501;p51" descr="Google Shape;501;p51"/>
          <p:cNvPicPr>
            <a:picLocks noChangeAspect="1"/>
          </p:cNvPicPr>
          <p:nvPr/>
        </p:nvPicPr>
        <p:blipFill>
          <a:blip r:embed="rId3">
            <a:extLst/>
          </a:blip>
          <a:stretch>
            <a:fillRect/>
          </a:stretch>
        </p:blipFill>
        <p:spPr>
          <a:xfrm>
            <a:off x="351271" y="925749"/>
            <a:ext cx="3125850" cy="2999627"/>
          </a:xfrm>
          <a:prstGeom prst="rect">
            <a:avLst/>
          </a:prstGeom>
          <a:ln w="12700">
            <a:miter lim="400000"/>
          </a:ln>
        </p:spPr>
      </p:pic>
      <p:pic>
        <p:nvPicPr>
          <p:cNvPr id="704" name="Google Shape;502;p51" descr="Google Shape;502;p51"/>
          <p:cNvPicPr>
            <a:picLocks noChangeAspect="1"/>
          </p:cNvPicPr>
          <p:nvPr/>
        </p:nvPicPr>
        <p:blipFill>
          <a:blip r:embed="rId4">
            <a:extLst/>
          </a:blip>
          <a:stretch>
            <a:fillRect/>
          </a:stretch>
        </p:blipFill>
        <p:spPr>
          <a:xfrm>
            <a:off x="3701270" y="814854"/>
            <a:ext cx="5267385" cy="3382846"/>
          </a:xfrm>
          <a:prstGeom prst="rect">
            <a:avLst/>
          </a:prstGeom>
          <a:ln w="12700">
            <a:miter lim="400000"/>
          </a:ln>
        </p:spPr>
      </p:pic>
      <p:sp>
        <p:nvSpPr>
          <p:cNvPr id="705" name="Google Shape;503;p51"/>
          <p:cNvSpPr txBox="1"/>
          <p:nvPr/>
        </p:nvSpPr>
        <p:spPr>
          <a:xfrm>
            <a:off x="4919874" y="4225249"/>
            <a:ext cx="3953402" cy="31839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000"/>
            </a:pPr>
            <a:r>
              <a:t>Brown et al, Adversarial Patch, </a:t>
            </a:r>
            <a:r>
              <a:rPr u="sng">
                <a:solidFill>
                  <a:srgbClr val="FF6900"/>
                </a:solidFill>
                <a:uFill>
                  <a:solidFill>
                    <a:srgbClr val="FF6900"/>
                  </a:solidFill>
                </a:uFill>
                <a:hlinkClick r:id="rId5"/>
              </a:rPr>
              <a:t>https://arxiv.org/abs/1712.09665</a:t>
            </a:r>
            <a:r>
              <a:t> </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22</a:t>
            </a:fld>
            <a:endParaRPr/>
          </a:p>
        </p:txBody>
      </p:sp>
      <p:sp>
        <p:nvSpPr>
          <p:cNvPr id="708" name="Google Shape;508;p52"/>
          <p:cNvSpPr txBox="1">
            <a:spLocks noGrp="1"/>
          </p:cNvSpPr>
          <p:nvPr>
            <p:ph type="body" sz="quarter" idx="1"/>
          </p:nvPr>
        </p:nvSpPr>
        <p:spPr>
          <a:xfrm>
            <a:off x="1765599" y="2987071"/>
            <a:ext cx="5616002" cy="1493101"/>
          </a:xfrm>
          <a:prstGeom prst="rect">
            <a:avLst/>
          </a:prstGeom>
        </p:spPr>
        <p:txBody>
          <a:bodyPr/>
          <a:lstStyle/>
          <a:p>
            <a:pPr marL="0" indent="0">
              <a:buSzTx/>
              <a:buNone/>
            </a:pPr>
            <a:r>
              <a:t>Simple optimization problem:</a:t>
            </a:r>
          </a:p>
          <a:p>
            <a:pPr marL="0" indent="0">
              <a:buSzTx/>
              <a:buNone/>
            </a:pPr>
            <a:r>
              <a:t>Maximize prediction for some other label while restricting the perturbation.</a:t>
            </a:r>
          </a:p>
          <a:p>
            <a:pPr marL="0" indent="0">
              <a:buSzTx/>
              <a:buNone/>
            </a:pPr>
            <a:r>
              <a:t>Okay, but why?</a:t>
            </a:r>
          </a:p>
        </p:txBody>
      </p:sp>
      <p:sp>
        <p:nvSpPr>
          <p:cNvPr id="709" name="Google Shape;509;p52"/>
          <p:cNvSpPr txBox="1">
            <a:spLocks noGrp="1"/>
          </p:cNvSpPr>
          <p:nvPr>
            <p:ph type="title"/>
          </p:nvPr>
        </p:nvSpPr>
        <p:spPr>
          <a:xfrm>
            <a:off x="597198" y="219254"/>
            <a:ext cx="7952700" cy="751801"/>
          </a:xfrm>
          <a:prstGeom prst="rect">
            <a:avLst/>
          </a:prstGeom>
        </p:spPr>
        <p:txBody>
          <a:bodyPr/>
          <a:lstStyle/>
          <a:p>
            <a:r>
              <a:t>HOW IS THIS POSSIBLE?</a:t>
            </a:r>
          </a:p>
        </p:txBody>
      </p:sp>
      <p:sp>
        <p:nvSpPr>
          <p:cNvPr id="710" name="Google Shape;510;p52"/>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711" name="Google Shape;511;p52" descr="Google Shape;511;p52"/>
          <p:cNvPicPr>
            <a:picLocks noChangeAspect="1"/>
          </p:cNvPicPr>
          <p:nvPr/>
        </p:nvPicPr>
        <p:blipFill>
          <a:blip r:embed="rId2">
            <a:extLst/>
          </a:blip>
          <a:srcRect l="22629" t="20495" r="13082" b="51243"/>
          <a:stretch>
            <a:fillRect/>
          </a:stretch>
        </p:blipFill>
        <p:spPr>
          <a:xfrm>
            <a:off x="1975643" y="1318600"/>
            <a:ext cx="5192748" cy="1712112"/>
          </a:xfrm>
          <a:prstGeom prst="rect">
            <a:avLst/>
          </a:prstGeom>
          <a:ln w="12700">
            <a:miter lim="400000"/>
          </a:ln>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23</a:t>
            </a:fld>
            <a:endParaRPr/>
          </a:p>
        </p:txBody>
      </p:sp>
      <p:sp>
        <p:nvSpPr>
          <p:cNvPr id="714" name="Google Shape;516;p53"/>
          <p:cNvSpPr txBox="1">
            <a:spLocks noGrp="1"/>
          </p:cNvSpPr>
          <p:nvPr>
            <p:ph type="title"/>
          </p:nvPr>
        </p:nvSpPr>
        <p:spPr>
          <a:xfrm>
            <a:off x="597198" y="219254"/>
            <a:ext cx="7952700" cy="751801"/>
          </a:xfrm>
          <a:prstGeom prst="rect">
            <a:avLst/>
          </a:prstGeom>
        </p:spPr>
        <p:txBody>
          <a:bodyPr/>
          <a:lstStyle/>
          <a:p>
            <a:r>
              <a:t>HIGH DIMENSIONAL SPACES ARE WEIRD</a:t>
            </a:r>
          </a:p>
        </p:txBody>
      </p:sp>
      <p:sp>
        <p:nvSpPr>
          <p:cNvPr id="715" name="Google Shape;517;p53"/>
          <p:cNvSpPr txBox="1">
            <a:spLocks noGrp="1"/>
          </p:cNvSpPr>
          <p:nvPr>
            <p:ph type="body" sz="quarter" idx="1"/>
          </p:nvPr>
        </p:nvSpPr>
        <p:spPr>
          <a:xfrm>
            <a:off x="742950" y="4658700"/>
            <a:ext cx="6925799" cy="290401"/>
          </a:xfrm>
          <a:prstGeom prst="rect">
            <a:avLst/>
          </a:prstGeom>
        </p:spPr>
        <p:txBody>
          <a:bodyPr anchor="b"/>
          <a:lstStyle>
            <a:lvl1pPr marL="0" indent="0">
              <a:spcBef>
                <a:spcPts val="0"/>
              </a:spcBef>
              <a:buSzTx/>
              <a:buNone/>
              <a:defRPr sz="800"/>
            </a:lvl1pPr>
          </a:lstStyle>
          <a:p>
            <a:r>
              <a:t>M. BRAUN, FAIR, PRIVACY PRESERVING AND SECURE AI, STRATA LONDON 2019</a:t>
            </a:r>
          </a:p>
        </p:txBody>
      </p:sp>
      <p:pic>
        <p:nvPicPr>
          <p:cNvPr id="716" name="Google Shape;518;p53" descr="Google Shape;518;p53"/>
          <p:cNvPicPr>
            <a:picLocks noChangeAspect="1"/>
          </p:cNvPicPr>
          <p:nvPr/>
        </p:nvPicPr>
        <p:blipFill>
          <a:blip r:embed="rId2">
            <a:extLst/>
          </a:blip>
          <a:srcRect t="15187" b="20594"/>
          <a:stretch>
            <a:fillRect/>
          </a:stretch>
        </p:blipFill>
        <p:spPr>
          <a:xfrm>
            <a:off x="1006974" y="770724"/>
            <a:ext cx="7478750" cy="3602052"/>
          </a:xfrm>
          <a:prstGeom prst="rect">
            <a:avLst/>
          </a:prstGeom>
          <a:ln w="12700">
            <a:miter lim="400000"/>
          </a:ln>
        </p:spPr>
      </p:pic>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24</a:t>
            </a:fld>
            <a:endParaRPr/>
          </a:p>
        </p:txBody>
      </p:sp>
      <p:sp>
        <p:nvSpPr>
          <p:cNvPr id="719" name="Google Shape;523;p54"/>
          <p:cNvSpPr txBox="1">
            <a:spLocks noGrp="1"/>
          </p:cNvSpPr>
          <p:nvPr>
            <p:ph type="body" sz="half" idx="1"/>
          </p:nvPr>
        </p:nvSpPr>
        <p:spPr>
          <a:xfrm>
            <a:off x="5520079" y="755899"/>
            <a:ext cx="3256815" cy="3724224"/>
          </a:xfrm>
          <a:prstGeom prst="rect">
            <a:avLst/>
          </a:prstGeom>
        </p:spPr>
        <p:txBody>
          <a:bodyPr/>
          <a:lstStyle/>
          <a:p>
            <a:pPr marL="0" indent="0">
              <a:lnSpc>
                <a:spcPct val="120000"/>
              </a:lnSpc>
              <a:buSzTx/>
              <a:buNone/>
            </a:pPr>
            <a:r>
              <a:t>Make systems more resilient by ensuring that they are stable against local perturbations.</a:t>
            </a:r>
          </a:p>
          <a:p>
            <a:pPr marL="0" indent="0">
              <a:lnSpc>
                <a:spcPct val="120000"/>
              </a:lnSpc>
              <a:buSzTx/>
              <a:buNone/>
            </a:pPr>
            <a:r>
              <a:t>Keep in mind: high dimensional spaces are weird, and don’t expect ML to work as you would think they would.</a:t>
            </a:r>
          </a:p>
          <a:p>
            <a:pPr marL="0" indent="0">
              <a:lnSpc>
                <a:spcPct val="120000"/>
              </a:lnSpc>
              <a:buSzTx/>
              <a:buNone/>
              <a:defRPr sz="1000"/>
            </a:pPr>
            <a:r>
              <a:t>Tramèr et al, </a:t>
            </a:r>
            <a:r>
              <a:rPr i="1"/>
              <a:t>Ensemble Adversarial Training: Attacks and Defenses,</a:t>
            </a:r>
            <a:r>
              <a:t> </a:t>
            </a:r>
            <a:r>
              <a:rPr u="sng">
                <a:solidFill>
                  <a:srgbClr val="FF6900"/>
                </a:solidFill>
                <a:uFill>
                  <a:solidFill>
                    <a:srgbClr val="FF6900"/>
                  </a:solidFill>
                </a:uFill>
                <a:hlinkClick r:id="rId2"/>
              </a:rPr>
              <a:t>https://arxiv.org/abs/1705.07204</a:t>
            </a:r>
          </a:p>
        </p:txBody>
      </p:sp>
      <p:sp>
        <p:nvSpPr>
          <p:cNvPr id="720" name="Google Shape;524;p54"/>
          <p:cNvSpPr txBox="1">
            <a:spLocks noGrp="1"/>
          </p:cNvSpPr>
          <p:nvPr>
            <p:ph type="title"/>
          </p:nvPr>
        </p:nvSpPr>
        <p:spPr>
          <a:xfrm>
            <a:off x="597198" y="219254"/>
            <a:ext cx="7952700" cy="751801"/>
          </a:xfrm>
          <a:prstGeom prst="rect">
            <a:avLst/>
          </a:prstGeom>
        </p:spPr>
        <p:txBody>
          <a:bodyPr/>
          <a:lstStyle/>
          <a:p>
            <a:r>
              <a:t>ADVERSARIAL TRAINING</a:t>
            </a:r>
          </a:p>
        </p:txBody>
      </p:sp>
      <p:sp>
        <p:nvSpPr>
          <p:cNvPr id="721" name="Google Shape;525;p54"/>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722" name="Google Shape;526;p54" descr="Google Shape;526;p54"/>
          <p:cNvPicPr>
            <a:picLocks noChangeAspect="1"/>
          </p:cNvPicPr>
          <p:nvPr/>
        </p:nvPicPr>
        <p:blipFill>
          <a:blip r:embed="rId3">
            <a:extLst/>
          </a:blip>
          <a:srcRect l="18676" t="29503" r="10980" b="32763"/>
          <a:stretch>
            <a:fillRect/>
          </a:stretch>
        </p:blipFill>
        <p:spPr>
          <a:xfrm>
            <a:off x="490400" y="1647651"/>
            <a:ext cx="4824024" cy="1940802"/>
          </a:xfrm>
          <a:prstGeom prst="rect">
            <a:avLst/>
          </a:prstGeom>
          <a:ln w="12700">
            <a:miter lim="400000"/>
          </a:ln>
        </p:spPr>
      </p:pic>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Google Shape;55;p5"/>
          <p:cNvSpPr txBox="1">
            <a:spLocks noGrp="1"/>
          </p:cNvSpPr>
          <p:nvPr>
            <p:ph type="sldNum" sz="quarter" idx="2"/>
          </p:nvPr>
        </p:nvSpPr>
        <p:spPr>
          <a:xfrm>
            <a:off x="5192712"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25</a:t>
            </a:fld>
            <a:endParaRPr/>
          </a:p>
        </p:txBody>
      </p:sp>
      <p:sp>
        <p:nvSpPr>
          <p:cNvPr id="725" name="Google Shape;531;p55"/>
          <p:cNvSpPr txBox="1">
            <a:spLocks noGrp="1"/>
          </p:cNvSpPr>
          <p:nvPr>
            <p:ph type="body" sz="quarter" idx="1"/>
          </p:nvPr>
        </p:nvSpPr>
        <p:spPr>
          <a:xfrm>
            <a:off x="5000936" y="586977"/>
            <a:ext cx="3531601" cy="1633802"/>
          </a:xfrm>
          <a:prstGeom prst="rect">
            <a:avLst/>
          </a:prstGeom>
        </p:spPr>
        <p:txBody>
          <a:bodyPr/>
          <a:lstStyle>
            <a:lvl1pPr marL="0"/>
          </a:lstStyle>
          <a:p>
            <a:r>
              <a:t>OUTLOOK</a:t>
            </a:r>
          </a:p>
        </p:txBody>
      </p:sp>
      <p:pic>
        <p:nvPicPr>
          <p:cNvPr id="726" name="Google Shape;532;p55" descr="Google Shape;532;p55"/>
          <p:cNvPicPr>
            <a:picLocks noGrp="1" noChangeAspect="1"/>
          </p:cNvPicPr>
          <p:nvPr>
            <p:ph type="pic" idx="13"/>
          </p:nvPr>
        </p:nvPicPr>
        <p:blipFill>
          <a:blip r:embed="rId2">
            <a:extLst/>
          </a:blip>
          <a:stretch>
            <a:fillRect/>
          </a:stretch>
        </p:blipFill>
        <p:spPr>
          <a:prstGeom prst="rect">
            <a:avLst/>
          </a:prstGeom>
        </p:spPr>
      </p:pic>
      <p:pic>
        <p:nvPicPr>
          <p:cNvPr id="727" name="Google Shape;533;p55" descr="Google Shape;533;p55"/>
          <p:cNvPicPr>
            <a:picLocks noChangeAspect="1"/>
          </p:cNvPicPr>
          <p:nvPr/>
        </p:nvPicPr>
        <p:blipFill>
          <a:blip r:embed="rId3">
            <a:extLst/>
          </a:blip>
          <a:srcRect l="17628" t="9181" r="53595" b="47653"/>
          <a:stretch>
            <a:fillRect/>
          </a:stretch>
        </p:blipFill>
        <p:spPr>
          <a:xfrm>
            <a:off x="0" y="-2"/>
            <a:ext cx="4572002" cy="5143501"/>
          </a:xfrm>
          <a:prstGeom prst="rect">
            <a:avLst/>
          </a:prstGeom>
          <a:ln w="12700">
            <a:miter lim="400000"/>
          </a:ln>
        </p:spPr>
      </p:pic>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26</a:t>
            </a:fld>
            <a:endParaRPr/>
          </a:p>
        </p:txBody>
      </p:sp>
      <p:sp>
        <p:nvSpPr>
          <p:cNvPr id="730" name="Google Shape;538;p56"/>
          <p:cNvSpPr txBox="1">
            <a:spLocks noGrp="1"/>
          </p:cNvSpPr>
          <p:nvPr>
            <p:ph type="body" sz="quarter" idx="1"/>
          </p:nvPr>
        </p:nvSpPr>
        <p:spPr>
          <a:xfrm>
            <a:off x="742950" y="4658700"/>
            <a:ext cx="6925799" cy="290401"/>
          </a:xfrm>
          <a:prstGeom prst="rect">
            <a:avLst/>
          </a:prstGeom>
        </p:spPr>
        <p:txBody>
          <a:bodyPr anchor="b"/>
          <a:lstStyle>
            <a:lvl1pPr marL="0" indent="0">
              <a:spcBef>
                <a:spcPts val="0"/>
              </a:spcBef>
              <a:buSzTx/>
              <a:buNone/>
              <a:defRPr sz="800"/>
            </a:lvl1pPr>
          </a:lstStyle>
          <a:p>
            <a:r>
              <a:t>M. BRAUN, FAIR, PRIVACY PRESERVING AND SECURE AI, STRATA LONDON 2019</a:t>
            </a:r>
          </a:p>
        </p:txBody>
      </p:sp>
      <p:sp>
        <p:nvSpPr>
          <p:cNvPr id="731" name="Google Shape;539;p56"/>
          <p:cNvSpPr txBox="1"/>
          <p:nvPr/>
        </p:nvSpPr>
        <p:spPr>
          <a:xfrm>
            <a:off x="1337162" y="4115999"/>
            <a:ext cx="6925800" cy="5427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normAutofit/>
          </a:bodyPr>
          <a:lstStyle/>
          <a:p>
            <a:pPr>
              <a:spcBef>
                <a:spcPts val="1200"/>
              </a:spcBef>
              <a:defRPr sz="1000"/>
            </a:pPr>
            <a:r>
              <a:t>Radford et al, </a:t>
            </a:r>
            <a:r>
              <a:rPr i="1"/>
              <a:t>Better Language Models and Their Implications,</a:t>
            </a:r>
            <a:r>
              <a:t> </a:t>
            </a:r>
            <a:r>
              <a:rPr u="sng">
                <a:solidFill>
                  <a:srgbClr val="FF6900"/>
                </a:solidFill>
                <a:uFill>
                  <a:solidFill>
                    <a:srgbClr val="FF6900"/>
                  </a:solidFill>
                </a:uFill>
                <a:hlinkClick r:id="rId2"/>
              </a:rPr>
              <a:t>https://openai.com/blog/better-language-models/</a:t>
            </a:r>
            <a:r>
              <a:t> </a:t>
            </a:r>
          </a:p>
        </p:txBody>
      </p:sp>
      <p:sp>
        <p:nvSpPr>
          <p:cNvPr id="732" name="Google Shape;540;p56"/>
          <p:cNvSpPr txBox="1">
            <a:spLocks noGrp="1"/>
          </p:cNvSpPr>
          <p:nvPr>
            <p:ph type="title"/>
          </p:nvPr>
        </p:nvSpPr>
        <p:spPr>
          <a:xfrm>
            <a:off x="597198" y="219254"/>
            <a:ext cx="7952700" cy="751801"/>
          </a:xfrm>
          <a:prstGeom prst="rect">
            <a:avLst/>
          </a:prstGeom>
        </p:spPr>
        <p:txBody>
          <a:bodyPr/>
          <a:lstStyle/>
          <a:p>
            <a:r>
              <a:t>WHAT IF AI IS BECOMING TOO POWERFUL?</a:t>
            </a:r>
          </a:p>
        </p:txBody>
      </p:sp>
      <p:pic>
        <p:nvPicPr>
          <p:cNvPr id="733" name="Google Shape;541;p56" descr="Google Shape;541;p56"/>
          <p:cNvPicPr>
            <a:picLocks noChangeAspect="1"/>
          </p:cNvPicPr>
          <p:nvPr/>
        </p:nvPicPr>
        <p:blipFill>
          <a:blip r:embed="rId3">
            <a:extLst/>
          </a:blip>
          <a:srcRect l="7323" t="7920" r="670" b="23445"/>
          <a:stretch>
            <a:fillRect/>
          </a:stretch>
        </p:blipFill>
        <p:spPr>
          <a:xfrm>
            <a:off x="1417212" y="766725"/>
            <a:ext cx="6309578" cy="3530173"/>
          </a:xfrm>
          <a:prstGeom prst="rect">
            <a:avLst/>
          </a:prstGeom>
          <a:ln w="12700">
            <a:miter lim="400000"/>
          </a:ln>
        </p:spPr>
      </p:pic>
    </p:spTree>
  </p:cSld>
  <p:clrMapOvr>
    <a:masterClrMapping/>
  </p:clrMapOvr>
  <p:transition xmlns:p14="http://schemas.microsoft.com/office/powerpoint/2010/mai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27</a:t>
            </a:fld>
            <a:endParaRPr/>
          </a:p>
        </p:txBody>
      </p:sp>
      <p:sp>
        <p:nvSpPr>
          <p:cNvPr id="736" name="Google Shape;546;p57"/>
          <p:cNvSpPr txBox="1">
            <a:spLocks noGrp="1"/>
          </p:cNvSpPr>
          <p:nvPr>
            <p:ph type="body" sz="half" idx="1"/>
          </p:nvPr>
        </p:nvSpPr>
        <p:spPr>
          <a:xfrm>
            <a:off x="996222" y="1010625"/>
            <a:ext cx="4155900" cy="3417600"/>
          </a:xfrm>
          <a:prstGeom prst="rect">
            <a:avLst/>
          </a:prstGeom>
        </p:spPr>
        <p:txBody>
          <a:bodyPr/>
          <a:lstStyle/>
          <a:p>
            <a:pPr marL="0" indent="0">
              <a:buSzTx/>
              <a:buNone/>
            </a:pPr>
            <a:r>
              <a:t>7 recommendations</a:t>
            </a:r>
          </a:p>
          <a:p>
            <a:pPr>
              <a:buFontTx/>
              <a:buAutoNum type="arabicPeriod"/>
            </a:pPr>
            <a:r>
              <a:t>Human agency and oversight</a:t>
            </a:r>
          </a:p>
          <a:p>
            <a:pPr>
              <a:spcBef>
                <a:spcPts val="0"/>
              </a:spcBef>
              <a:buFontTx/>
              <a:buAutoNum type="arabicPeriod"/>
            </a:pPr>
            <a:r>
              <a:t>Technical robustness and safety</a:t>
            </a:r>
          </a:p>
          <a:p>
            <a:pPr>
              <a:spcBef>
                <a:spcPts val="0"/>
              </a:spcBef>
              <a:buFontTx/>
              <a:buAutoNum type="arabicPeriod"/>
            </a:pPr>
            <a:r>
              <a:t>Privacy and data governance</a:t>
            </a:r>
          </a:p>
          <a:p>
            <a:pPr>
              <a:spcBef>
                <a:spcPts val="0"/>
              </a:spcBef>
              <a:buFontTx/>
              <a:buAutoNum type="arabicPeriod"/>
            </a:pPr>
            <a:r>
              <a:t>Transparency</a:t>
            </a:r>
          </a:p>
          <a:p>
            <a:pPr>
              <a:spcBef>
                <a:spcPts val="0"/>
              </a:spcBef>
              <a:buFontTx/>
              <a:buAutoNum type="arabicPeriod"/>
            </a:pPr>
            <a:r>
              <a:t>Diversity, non-discrimination and fairness</a:t>
            </a:r>
          </a:p>
          <a:p>
            <a:pPr>
              <a:spcBef>
                <a:spcPts val="0"/>
              </a:spcBef>
              <a:buFontTx/>
              <a:buAutoNum type="arabicPeriod"/>
            </a:pPr>
            <a:r>
              <a:t>Societal and environmental well-being</a:t>
            </a:r>
          </a:p>
          <a:p>
            <a:pPr>
              <a:spcBef>
                <a:spcPts val="0"/>
              </a:spcBef>
              <a:buFontTx/>
              <a:buAutoNum type="arabicPeriod"/>
            </a:pPr>
            <a:r>
              <a:t>Accountability</a:t>
            </a:r>
          </a:p>
          <a:p>
            <a:pPr marL="0" indent="0">
              <a:buSzTx/>
              <a:buNone/>
              <a:defRPr u="sng">
                <a:solidFill>
                  <a:srgbClr val="FF6900"/>
                </a:solidFill>
              </a:defRPr>
            </a:pPr>
            <a:r>
              <a:rPr>
                <a:uFill>
                  <a:solidFill>
                    <a:srgbClr val="FF6900"/>
                  </a:solidFill>
                </a:uFill>
                <a:hlinkClick r:id="rId2"/>
              </a:rPr>
              <a:t>https://ec.europa.eu/futurium/en/ai-alliance-consultation</a:t>
            </a:r>
            <a:r>
              <a:rPr u="none">
                <a:solidFill>
                  <a:srgbClr val="000000"/>
                </a:solidFill>
              </a:rPr>
              <a:t> </a:t>
            </a:r>
          </a:p>
        </p:txBody>
      </p:sp>
      <p:sp>
        <p:nvSpPr>
          <p:cNvPr id="737" name="Google Shape;547;p57"/>
          <p:cNvSpPr txBox="1">
            <a:spLocks noGrp="1"/>
          </p:cNvSpPr>
          <p:nvPr>
            <p:ph type="title"/>
          </p:nvPr>
        </p:nvSpPr>
        <p:spPr>
          <a:xfrm>
            <a:off x="597198" y="219254"/>
            <a:ext cx="7952700" cy="751801"/>
          </a:xfrm>
          <a:prstGeom prst="rect">
            <a:avLst/>
          </a:prstGeom>
        </p:spPr>
        <p:txBody>
          <a:bodyPr/>
          <a:lstStyle/>
          <a:p>
            <a:r>
              <a:t>EU GUIDELINES ON “TRUSTWORTHY AI”</a:t>
            </a:r>
          </a:p>
        </p:txBody>
      </p:sp>
      <p:sp>
        <p:nvSpPr>
          <p:cNvPr id="738" name="Google Shape;548;p57"/>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739" name="Google Shape;549;p57" descr="Google Shape;549;p57"/>
          <p:cNvPicPr>
            <a:picLocks noChangeAspect="1"/>
          </p:cNvPicPr>
          <p:nvPr/>
        </p:nvPicPr>
        <p:blipFill>
          <a:blip r:embed="rId3">
            <a:extLst/>
          </a:blip>
          <a:stretch>
            <a:fillRect/>
          </a:stretch>
        </p:blipFill>
        <p:spPr>
          <a:xfrm>
            <a:off x="6056407" y="1010625"/>
            <a:ext cx="2419868" cy="3417602"/>
          </a:xfrm>
          <a:prstGeom prst="rect">
            <a:avLst/>
          </a:prstGeom>
          <a:ln w="19050">
            <a:solidFill>
              <a:schemeClr val="accent5"/>
            </a:solidFill>
          </a:ln>
        </p:spPr>
      </p:pic>
    </p:spTree>
  </p:cSld>
  <p:clrMapOvr>
    <a:masterClrMapping/>
  </p:clrMapOvr>
  <p:transition xmlns:p14="http://schemas.microsoft.com/office/powerpoint/2010/mai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Google Shape;142;p14"/>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28</a:t>
            </a:fld>
            <a:endParaRPr/>
          </a:p>
        </p:txBody>
      </p:sp>
      <p:sp>
        <p:nvSpPr>
          <p:cNvPr id="742" name="Google Shape;554;p58"/>
          <p:cNvSpPr txBox="1">
            <a:spLocks noGrp="1"/>
          </p:cNvSpPr>
          <p:nvPr>
            <p:ph type="body" idx="1"/>
          </p:nvPr>
        </p:nvSpPr>
        <p:spPr>
          <a:xfrm>
            <a:off x="1765587" y="1062470"/>
            <a:ext cx="5616002" cy="3417600"/>
          </a:xfrm>
          <a:prstGeom prst="rect">
            <a:avLst/>
          </a:prstGeom>
        </p:spPr>
        <p:txBody>
          <a:bodyPr/>
          <a:lstStyle/>
          <a:p>
            <a:pPr>
              <a:lnSpc>
                <a:spcPct val="120000"/>
              </a:lnSpc>
              <a:buChar char="●"/>
            </a:pPr>
            <a:r>
              <a:t>AI technology ultimately affects people and impacts their life.</a:t>
            </a:r>
          </a:p>
          <a:p>
            <a:pPr>
              <a:lnSpc>
                <a:spcPct val="120000"/>
              </a:lnSpc>
              <a:spcBef>
                <a:spcPts val="0"/>
              </a:spcBef>
              <a:buChar char="●"/>
            </a:pPr>
            <a:r>
              <a:t>There is no built-in protection against bias, if it is in the data, the data is underrepresented, or closed loop uses of predictive systems. But we can test our system for bias and uniformly good accuracy.</a:t>
            </a:r>
          </a:p>
          <a:p>
            <a:pPr>
              <a:lnSpc>
                <a:spcPct val="120000"/>
              </a:lnSpc>
              <a:spcBef>
                <a:spcPts val="0"/>
              </a:spcBef>
              <a:buChar char="●"/>
            </a:pPr>
            <a:r>
              <a:t>AI technology like ML uses data, and there are ways to restrict the individual’s data point in the training, models, and application of AI.</a:t>
            </a:r>
          </a:p>
          <a:p>
            <a:pPr>
              <a:lnSpc>
                <a:spcPct val="120000"/>
              </a:lnSpc>
              <a:spcBef>
                <a:spcPts val="0"/>
              </a:spcBef>
              <a:buChar char="●"/>
            </a:pPr>
            <a:r>
              <a:t>ML systems work differently than us, which may lead to surprising failure modes.</a:t>
            </a:r>
          </a:p>
        </p:txBody>
      </p:sp>
      <p:sp>
        <p:nvSpPr>
          <p:cNvPr id="743" name="Google Shape;555;p58"/>
          <p:cNvSpPr txBox="1">
            <a:spLocks noGrp="1"/>
          </p:cNvSpPr>
          <p:nvPr>
            <p:ph type="title"/>
          </p:nvPr>
        </p:nvSpPr>
        <p:spPr>
          <a:xfrm>
            <a:off x="597198" y="219254"/>
            <a:ext cx="7952700" cy="751801"/>
          </a:xfrm>
          <a:prstGeom prst="rect">
            <a:avLst/>
          </a:prstGeom>
        </p:spPr>
        <p:txBody>
          <a:bodyPr/>
          <a:lstStyle/>
          <a:p>
            <a:r>
              <a:t>SUMMARY</a:t>
            </a:r>
          </a:p>
        </p:txBody>
      </p:sp>
      <p:sp>
        <p:nvSpPr>
          <p:cNvPr id="744" name="Google Shape;556;p58"/>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spTree>
  </p:cSld>
  <p:clrMapOvr>
    <a:masterClrMapping/>
  </p:clrMapOvr>
  <p:transition xmlns:p14="http://schemas.microsoft.com/office/powerpoint/2010/mai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Google Shape;313;p29"/>
          <p:cNvSpPr txBox="1">
            <a:spLocks noGrp="1"/>
          </p:cNvSpPr>
          <p:nvPr>
            <p:ph type="sldNum" sz="quarter" idx="2"/>
          </p:nvPr>
        </p:nvSpPr>
        <p:spPr>
          <a:xfrm>
            <a:off x="591145" y="4740411"/>
            <a:ext cx="139838"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29</a:t>
            </a:fld>
            <a:endParaRP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Google Shape;55;p5"/>
          <p:cNvSpPr txBox="1">
            <a:spLocks noGrp="1"/>
          </p:cNvSpPr>
          <p:nvPr>
            <p:ph type="sldNum" sz="quarter" idx="2"/>
          </p:nvPr>
        </p:nvSpPr>
        <p:spPr>
          <a:xfrm>
            <a:off x="5192712"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594" name="Google Shape;356;p33"/>
          <p:cNvSpPr txBox="1">
            <a:spLocks noGrp="1"/>
          </p:cNvSpPr>
          <p:nvPr>
            <p:ph type="body" sz="quarter" idx="1"/>
          </p:nvPr>
        </p:nvSpPr>
        <p:spPr>
          <a:xfrm>
            <a:off x="5000936" y="586977"/>
            <a:ext cx="3531601" cy="1633802"/>
          </a:xfrm>
          <a:prstGeom prst="rect">
            <a:avLst/>
          </a:prstGeom>
        </p:spPr>
        <p:txBody>
          <a:bodyPr/>
          <a:lstStyle>
            <a:lvl1pPr marL="0"/>
          </a:lstStyle>
          <a:p>
            <a:r>
              <a:t>BIAS AND FAIRNESS</a:t>
            </a:r>
          </a:p>
        </p:txBody>
      </p:sp>
      <p:pic>
        <p:nvPicPr>
          <p:cNvPr id="595" name="Google Shape;357;p33" descr="Google Shape;357;p33"/>
          <p:cNvPicPr>
            <a:picLocks noGrp="1" noChangeAspect="1"/>
          </p:cNvPicPr>
          <p:nvPr>
            <p:ph type="pic" idx="13"/>
          </p:nvPr>
        </p:nvPicPr>
        <p:blipFill>
          <a:blip r:embed="rId2">
            <a:extLst/>
          </a:blip>
          <a:stretch>
            <a:fillRect/>
          </a:stretch>
        </p:blipFill>
        <p:spPr>
          <a:prstGeom prst="rect">
            <a:avLst/>
          </a:prstGeom>
        </p:spPr>
      </p:pic>
      <p:pic>
        <p:nvPicPr>
          <p:cNvPr id="596" name="Google Shape;358;p33" descr="Google Shape;358;p33"/>
          <p:cNvPicPr>
            <a:picLocks noChangeAspect="1"/>
          </p:cNvPicPr>
          <p:nvPr/>
        </p:nvPicPr>
        <p:blipFill>
          <a:blip r:embed="rId3">
            <a:extLst/>
          </a:blip>
          <a:srcRect t="10011" r="57537" b="23814"/>
          <a:stretch>
            <a:fillRect/>
          </a:stretch>
        </p:blipFill>
        <p:spPr>
          <a:xfrm>
            <a:off x="171409" y="0"/>
            <a:ext cx="4400593" cy="5143501"/>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Google Shape;565;p60"/>
          <p:cNvSpPr txBox="1">
            <a:spLocks noGrp="1"/>
          </p:cNvSpPr>
          <p:nvPr>
            <p:ph type="body" sz="quarter" idx="1"/>
          </p:nvPr>
        </p:nvSpPr>
        <p:spPr>
          <a:prstGeom prst="rect">
            <a:avLst/>
          </a:prstGeom>
        </p:spPr>
        <p:txBody>
          <a:bodyPr/>
          <a:lstStyle>
            <a:lvl1pPr marL="0"/>
          </a:lstStyle>
          <a:p>
            <a:r>
              <a:t>MIKIO BRAUN</a:t>
            </a:r>
          </a:p>
        </p:txBody>
      </p:sp>
      <p:sp>
        <p:nvSpPr>
          <p:cNvPr id="749" name="Google Shape;566;p60"/>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lgn="ctr">
              <a:lnSpc>
                <a:spcPct val="150000"/>
              </a:lnSpc>
              <a:defRPr sz="1000" u="sng">
                <a:solidFill>
                  <a:srgbClr val="FF6900"/>
                </a:solidFill>
                <a:uFill>
                  <a:solidFill>
                    <a:srgbClr val="FF6900"/>
                  </a:solidFill>
                </a:uFill>
                <a:hlinkClick r:id="rId2"/>
              </a:defRPr>
            </a:lvl1pPr>
          </a:lstStyle>
          <a:p>
            <a:pPr>
              <a:defRPr>
                <a:uFillTx/>
              </a:defRPr>
            </a:pPr>
            <a:r>
              <a:rPr>
                <a:uFill>
                  <a:solidFill>
                    <a:srgbClr val="FF6900"/>
                  </a:solidFill>
                </a:uFill>
                <a:hlinkClick r:id="rId2"/>
              </a:rPr>
              <a:t>mikio.braun@zalando.de</a:t>
            </a:r>
          </a:p>
        </p:txBody>
      </p:sp>
      <p:sp>
        <p:nvSpPr>
          <p:cNvPr id="750" name="Google Shape;567;p60"/>
          <p:cNvSpPr txBox="1">
            <a:spLocks noGrp="1"/>
          </p:cNvSpPr>
          <p:nvPr>
            <p:ph type="body" idx="14"/>
          </p:nvPr>
        </p:nvSpPr>
        <p:spPr>
          <a:prstGeom prst="rect">
            <a:avLst/>
          </a:prstGeom>
          <a:extLst>
            <a:ext uri="{C572A759-6A51-4108-AA02-DFA0A04FC94B}">
              <ma14:wrappingTextBoxFlag xmlns:ma14="http://schemas.microsoft.com/office/mac/drawingml/2011/main" val="1"/>
            </a:ext>
          </a:extLst>
        </p:spPr>
        <p:txBody>
          <a:bodyPr/>
          <a:lstStyle>
            <a:lvl1pPr algn="ctr" defTabSz="813816">
              <a:lnSpc>
                <a:spcPct val="150000"/>
              </a:lnSpc>
              <a:defRPr sz="712"/>
            </a:lvl1pPr>
          </a:lstStyle>
          <a:p>
            <a:r>
              <a:t>01-05-2019</a:t>
            </a:r>
          </a:p>
        </p:txBody>
      </p:sp>
      <p:sp>
        <p:nvSpPr>
          <p:cNvPr id="751" name="Google Shape;568;p60"/>
          <p:cNvSpPr txBox="1">
            <a:spLocks noGrp="1"/>
          </p:cNvSpPr>
          <p:nvPr>
            <p:ph type="body" idx="15"/>
          </p:nvPr>
        </p:nvSpPr>
        <p:spPr>
          <a:prstGeom prst="rect">
            <a:avLst/>
          </a:prstGeom>
          <a:extLst>
            <a:ext uri="{C572A759-6A51-4108-AA02-DFA0A04FC94B}">
              <ma14:wrappingTextBoxFlag xmlns:ma14="http://schemas.microsoft.com/office/mac/drawingml/2011/main" val="1"/>
            </a:ext>
          </a:extLst>
        </p:spPr>
        <p:txBody>
          <a:bodyPr/>
          <a:lstStyle>
            <a:lvl1pPr algn="ctr">
              <a:lnSpc>
                <a:spcPct val="150000"/>
              </a:lnSpc>
              <a:defRPr sz="1000"/>
            </a:lvl1pPr>
          </a:lstStyle>
          <a:p>
            <a:r>
              <a:t>PRINCIPAL RESEARCH ENGINEER</a:t>
            </a:r>
          </a:p>
        </p:txBody>
      </p:sp>
      <p:grpSp>
        <p:nvGrpSpPr>
          <p:cNvPr id="754" name="Google Shape;569;p60"/>
          <p:cNvGrpSpPr/>
          <p:nvPr/>
        </p:nvGrpSpPr>
        <p:grpSpPr>
          <a:xfrm>
            <a:off x="9270468" y="-16589"/>
            <a:ext cx="1359883" cy="636728"/>
            <a:chOff x="0" y="0"/>
            <a:chExt cx="1359882" cy="636726"/>
          </a:xfrm>
        </p:grpSpPr>
        <p:sp>
          <p:nvSpPr>
            <p:cNvPr id="752" name="Shape"/>
            <p:cNvSpPr/>
            <p:nvPr/>
          </p:nvSpPr>
          <p:spPr>
            <a:xfrm>
              <a:off x="0" y="45213"/>
              <a:ext cx="1359883" cy="546301"/>
            </a:xfrm>
            <a:custGeom>
              <a:avLst/>
              <a:gdLst/>
              <a:ahLst/>
              <a:cxnLst>
                <a:cxn ang="0">
                  <a:pos x="wd2" y="hd2"/>
                </a:cxn>
                <a:cxn ang="5400000">
                  <a:pos x="wd2" y="hd2"/>
                </a:cxn>
                <a:cxn ang="10800000">
                  <a:pos x="wd2" y="hd2"/>
                </a:cxn>
                <a:cxn ang="16200000">
                  <a:pos x="wd2" y="hd2"/>
                </a:cxn>
              </a:cxnLst>
              <a:rect l="0" t="0" r="r" b="b"/>
              <a:pathLst>
                <a:path w="21600" h="21600" extrusionOk="0">
                  <a:moveTo>
                    <a:pt x="672" y="0"/>
                  </a:moveTo>
                  <a:lnTo>
                    <a:pt x="21600" y="0"/>
                  </a:lnTo>
                  <a:lnTo>
                    <a:pt x="21600" y="21600"/>
                  </a:lnTo>
                  <a:lnTo>
                    <a:pt x="672" y="21600"/>
                  </a:lnTo>
                  <a:lnTo>
                    <a:pt x="672" y="9000"/>
                  </a:lnTo>
                  <a:lnTo>
                    <a:pt x="0" y="6551"/>
                  </a:lnTo>
                  <a:lnTo>
                    <a:pt x="672" y="3600"/>
                  </a:lnTo>
                  <a:close/>
                </a:path>
              </a:pathLst>
            </a:custGeom>
            <a:solidFill>
              <a:srgbClr val="FFFFFF"/>
            </a:solidFill>
            <a:ln w="19050" cap="flat">
              <a:solidFill>
                <a:schemeClr val="accent3"/>
              </a:solidFill>
              <a:prstDash val="solid"/>
              <a:round/>
            </a:ln>
            <a:effectLst/>
          </p:spPr>
          <p:txBody>
            <a:bodyPr wrap="square" lIns="0" tIns="0" rIns="0" bIns="0" numCol="1" anchor="ctr">
              <a:noAutofit/>
            </a:bodyPr>
            <a:lstStyle/>
            <a:p>
              <a:pPr>
                <a:defRPr sz="800"/>
              </a:pPr>
              <a:endParaRPr/>
            </a:p>
          </p:txBody>
        </p:sp>
        <p:sp>
          <p:nvSpPr>
            <p:cNvPr id="753" name="Please write contact name, department and position in all capital letters"/>
            <p:cNvSpPr txBox="1"/>
            <p:nvPr/>
          </p:nvSpPr>
          <p:spPr>
            <a:xfrm>
              <a:off x="42282" y="0"/>
              <a:ext cx="1317601" cy="6367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800">
                  <a:solidFill>
                    <a:schemeClr val="accent6"/>
                  </a:solidFill>
                </a:defRPr>
              </a:lvl1pPr>
            </a:lstStyle>
            <a:p>
              <a:r>
                <a:t>Please write contact name, department and position in all capital letters</a:t>
              </a:r>
            </a:p>
          </p:txBody>
        </p:sp>
      </p:gr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Google Shape;61;p6"/>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a:p>
        </p:txBody>
      </p:sp>
      <p:sp>
        <p:nvSpPr>
          <p:cNvPr id="599" name="Google Shape;363;p34"/>
          <p:cNvSpPr txBox="1">
            <a:spLocks noGrp="1"/>
          </p:cNvSpPr>
          <p:nvPr>
            <p:ph type="title"/>
          </p:nvPr>
        </p:nvSpPr>
        <p:spPr>
          <a:xfrm>
            <a:off x="590550" y="219254"/>
            <a:ext cx="7966200" cy="751801"/>
          </a:xfrm>
          <a:prstGeom prst="rect">
            <a:avLst/>
          </a:prstGeom>
        </p:spPr>
        <p:txBody>
          <a:bodyPr/>
          <a:lstStyle/>
          <a:p>
            <a:r>
              <a:t>RACIAL BIAS IN CRIMINAL RISK SCORES</a:t>
            </a:r>
          </a:p>
        </p:txBody>
      </p:sp>
      <p:sp>
        <p:nvSpPr>
          <p:cNvPr id="600" name="Google Shape;364;p34"/>
          <p:cNvSpPr txBox="1">
            <a:spLocks noGrp="1"/>
          </p:cNvSpPr>
          <p:nvPr>
            <p:ph type="body" sz="quarter" idx="1"/>
          </p:nvPr>
        </p:nvSpPr>
        <p:spPr>
          <a:xfrm>
            <a:off x="742950" y="4658700"/>
            <a:ext cx="6925799" cy="290401"/>
          </a:xfrm>
          <a:prstGeom prst="rect">
            <a:avLst/>
          </a:prstGeom>
        </p:spPr>
        <p:txBody>
          <a:bodyPr/>
          <a:lstStyle>
            <a:lvl1pPr marL="0" indent="0">
              <a:buSzTx/>
              <a:buNone/>
            </a:lvl1pPr>
          </a:lstStyle>
          <a:p>
            <a:r>
              <a:t>M. BRAUN, FAIR, PRIVACY PRESERVING AND SECURE AI, STRATA LONDON 2019</a:t>
            </a:r>
          </a:p>
        </p:txBody>
      </p:sp>
      <p:pic>
        <p:nvPicPr>
          <p:cNvPr id="601" name="Google Shape;365;p34" descr="Google Shape;365;p34"/>
          <p:cNvPicPr>
            <a:picLocks noChangeAspect="1"/>
          </p:cNvPicPr>
          <p:nvPr/>
        </p:nvPicPr>
        <p:blipFill>
          <a:blip r:embed="rId2">
            <a:extLst/>
          </a:blip>
          <a:stretch>
            <a:fillRect/>
          </a:stretch>
        </p:blipFill>
        <p:spPr>
          <a:xfrm>
            <a:off x="2267024" y="818254"/>
            <a:ext cx="4642289" cy="3382846"/>
          </a:xfrm>
          <a:prstGeom prst="rect">
            <a:avLst/>
          </a:prstGeom>
          <a:ln w="12700">
            <a:miter lim="400000"/>
          </a:ln>
        </p:spPr>
      </p:pic>
      <p:sp>
        <p:nvSpPr>
          <p:cNvPr id="602" name="Google Shape;366;p34"/>
          <p:cNvSpPr txBox="1"/>
          <p:nvPr/>
        </p:nvSpPr>
        <p:spPr>
          <a:xfrm>
            <a:off x="1524000" y="4263399"/>
            <a:ext cx="6872400" cy="31839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000" u="sng">
                <a:solidFill>
                  <a:srgbClr val="FF6900"/>
                </a:solidFill>
              </a:defRPr>
            </a:pPr>
            <a:r>
              <a:rPr>
                <a:uFill>
                  <a:solidFill>
                    <a:srgbClr val="FF6900"/>
                  </a:solidFill>
                </a:uFill>
                <a:hlinkClick r:id="rId3"/>
              </a:rPr>
              <a:t>https://www.propublica.org/article/bias-in-criminal-risk-scores-is-mathematically-inevitable-researchers-say</a:t>
            </a:r>
            <a:r>
              <a:rPr u="none">
                <a:solidFill>
                  <a:srgbClr val="000000"/>
                </a:solidFill>
              </a:rPr>
              <a:t> </a:t>
            </a:r>
          </a:p>
        </p:txBody>
      </p:sp>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Google Shape;61;p6"/>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605" name="Google Shape;371;p35"/>
          <p:cNvSpPr txBox="1">
            <a:spLocks noGrp="1"/>
          </p:cNvSpPr>
          <p:nvPr>
            <p:ph type="title"/>
          </p:nvPr>
        </p:nvSpPr>
        <p:spPr>
          <a:xfrm>
            <a:off x="590550" y="219254"/>
            <a:ext cx="7966200" cy="751801"/>
          </a:xfrm>
          <a:prstGeom prst="rect">
            <a:avLst/>
          </a:prstGeom>
        </p:spPr>
        <p:txBody>
          <a:bodyPr/>
          <a:lstStyle/>
          <a:p>
            <a:r>
              <a:t>GENDER BIAS IN CV SCORING</a:t>
            </a:r>
          </a:p>
        </p:txBody>
      </p:sp>
      <p:sp>
        <p:nvSpPr>
          <p:cNvPr id="606" name="Google Shape;372;p35"/>
          <p:cNvSpPr txBox="1">
            <a:spLocks noGrp="1"/>
          </p:cNvSpPr>
          <p:nvPr>
            <p:ph type="body" sz="quarter" idx="1"/>
          </p:nvPr>
        </p:nvSpPr>
        <p:spPr>
          <a:xfrm>
            <a:off x="742950" y="4658700"/>
            <a:ext cx="6925799" cy="290401"/>
          </a:xfrm>
          <a:prstGeom prst="rect">
            <a:avLst/>
          </a:prstGeom>
        </p:spPr>
        <p:txBody>
          <a:bodyPr/>
          <a:lstStyle>
            <a:lvl1pPr marL="0" indent="0">
              <a:buSzTx/>
              <a:buNone/>
            </a:lvl1pPr>
          </a:lstStyle>
          <a:p>
            <a:r>
              <a:t>M. BRAUN, FAIR, PRIVACY PRESERVING AND SECURE AI, STRATA LONDON 2019</a:t>
            </a:r>
          </a:p>
        </p:txBody>
      </p:sp>
      <p:pic>
        <p:nvPicPr>
          <p:cNvPr id="607" name="Google Shape;373;p35" descr="Google Shape;373;p35"/>
          <p:cNvPicPr>
            <a:picLocks noChangeAspect="1"/>
          </p:cNvPicPr>
          <p:nvPr/>
        </p:nvPicPr>
        <p:blipFill>
          <a:blip r:embed="rId2">
            <a:extLst/>
          </a:blip>
          <a:stretch>
            <a:fillRect/>
          </a:stretch>
        </p:blipFill>
        <p:spPr>
          <a:xfrm>
            <a:off x="1178661" y="1031100"/>
            <a:ext cx="6789974" cy="2914875"/>
          </a:xfrm>
          <a:prstGeom prst="rect">
            <a:avLst/>
          </a:prstGeom>
          <a:ln w="12700">
            <a:miter lim="400000"/>
          </a:ln>
        </p:spPr>
      </p:pic>
      <p:sp>
        <p:nvSpPr>
          <p:cNvPr id="608" name="Google Shape;374;p35"/>
          <p:cNvSpPr txBox="1"/>
          <p:nvPr/>
        </p:nvSpPr>
        <p:spPr>
          <a:xfrm>
            <a:off x="341075" y="4182200"/>
            <a:ext cx="8624400" cy="45809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000" u="sng">
                <a:solidFill>
                  <a:srgbClr val="FF6900"/>
                </a:solidFill>
              </a:defRPr>
            </a:pPr>
            <a:r>
              <a:rPr>
                <a:uFill>
                  <a:solidFill>
                    <a:srgbClr val="FF6900"/>
                  </a:solidFill>
                </a:uFill>
                <a:hlinkClick r:id="rId3"/>
              </a:rPr>
              <a:t>https://www.reuters.com/article/us-amazon-com-jobs-automation-insight/amazon-scraps-secret-ai-recruiting-tool-that-showed-bias-against-women-idUSKCN1MK08G</a:t>
            </a:r>
            <a:r>
              <a:rPr u="none">
                <a:solidFill>
                  <a:srgbClr val="000000"/>
                </a:solidFill>
              </a:rPr>
              <a:t> </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Google Shape;61;p6"/>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sp>
        <p:nvSpPr>
          <p:cNvPr id="611" name="Google Shape;379;p36"/>
          <p:cNvSpPr txBox="1">
            <a:spLocks noGrp="1"/>
          </p:cNvSpPr>
          <p:nvPr>
            <p:ph type="title"/>
          </p:nvPr>
        </p:nvSpPr>
        <p:spPr>
          <a:xfrm>
            <a:off x="590550" y="219254"/>
            <a:ext cx="7966200" cy="751801"/>
          </a:xfrm>
          <a:prstGeom prst="rect">
            <a:avLst/>
          </a:prstGeom>
        </p:spPr>
        <p:txBody>
          <a:bodyPr/>
          <a:lstStyle/>
          <a:p>
            <a:r>
              <a:t>RACIAL BIAS IN FACE RECOGNITION</a:t>
            </a:r>
          </a:p>
        </p:txBody>
      </p:sp>
      <p:sp>
        <p:nvSpPr>
          <p:cNvPr id="612" name="Google Shape;380;p36"/>
          <p:cNvSpPr txBox="1">
            <a:spLocks noGrp="1"/>
          </p:cNvSpPr>
          <p:nvPr>
            <p:ph type="body" sz="quarter" idx="1"/>
          </p:nvPr>
        </p:nvSpPr>
        <p:spPr>
          <a:xfrm>
            <a:off x="742950" y="4658700"/>
            <a:ext cx="6925799" cy="290401"/>
          </a:xfrm>
          <a:prstGeom prst="rect">
            <a:avLst/>
          </a:prstGeom>
        </p:spPr>
        <p:txBody>
          <a:bodyPr/>
          <a:lstStyle>
            <a:lvl1pPr marL="0" indent="0">
              <a:buSzTx/>
              <a:buNone/>
            </a:lvl1pPr>
          </a:lstStyle>
          <a:p>
            <a:r>
              <a:t>M. BRAUN, FAIR, PRIVACY PRESERVING AND SECURE AI, STRATA LONDON 2019</a:t>
            </a:r>
          </a:p>
        </p:txBody>
      </p:sp>
      <p:pic>
        <p:nvPicPr>
          <p:cNvPr id="613" name="Google Shape;381;p36" descr="Google Shape;381;p36"/>
          <p:cNvPicPr>
            <a:picLocks noChangeAspect="1"/>
          </p:cNvPicPr>
          <p:nvPr/>
        </p:nvPicPr>
        <p:blipFill>
          <a:blip r:embed="rId2">
            <a:extLst/>
          </a:blip>
          <a:stretch>
            <a:fillRect/>
          </a:stretch>
        </p:blipFill>
        <p:spPr>
          <a:xfrm>
            <a:off x="152400" y="1123454"/>
            <a:ext cx="8839201" cy="2137138"/>
          </a:xfrm>
          <a:prstGeom prst="rect">
            <a:avLst/>
          </a:prstGeom>
          <a:ln w="12700">
            <a:miter lim="400000"/>
          </a:ln>
        </p:spPr>
      </p:pic>
      <p:sp>
        <p:nvSpPr>
          <p:cNvPr id="614" name="Google Shape;382;p36"/>
          <p:cNvSpPr txBox="1"/>
          <p:nvPr/>
        </p:nvSpPr>
        <p:spPr>
          <a:xfrm>
            <a:off x="1956449" y="4085099"/>
            <a:ext cx="5234402" cy="45809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000" u="sng">
                <a:solidFill>
                  <a:srgbClr val="FF6900"/>
                </a:solidFill>
              </a:defRPr>
            </a:pPr>
            <a:r>
              <a:rPr>
                <a:uFill>
                  <a:solidFill>
                    <a:srgbClr val="FF6900"/>
                  </a:solidFill>
                </a:uFill>
                <a:hlinkClick r:id="rId3"/>
              </a:rPr>
              <a:t>https://www.theverge.com/2018/7/26/17616290/facial-recognition-ai-bias-benchmark-test</a:t>
            </a:r>
            <a:r>
              <a:rPr u="none">
                <a:solidFill>
                  <a:srgbClr val="000000"/>
                </a:solidFill>
              </a:rPr>
              <a:t> </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Google Shape;142;p14"/>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
        <p:nvSpPr>
          <p:cNvPr id="617" name="Google Shape;387;p37"/>
          <p:cNvSpPr txBox="1">
            <a:spLocks noGrp="1"/>
          </p:cNvSpPr>
          <p:nvPr>
            <p:ph type="title"/>
          </p:nvPr>
        </p:nvSpPr>
        <p:spPr>
          <a:xfrm>
            <a:off x="597198" y="219254"/>
            <a:ext cx="7952700" cy="751801"/>
          </a:xfrm>
          <a:prstGeom prst="rect">
            <a:avLst/>
          </a:prstGeom>
        </p:spPr>
        <p:txBody>
          <a:bodyPr/>
          <a:lstStyle/>
          <a:p>
            <a:r>
              <a:t>MODEL ACCURACY AND BIAS</a:t>
            </a:r>
          </a:p>
        </p:txBody>
      </p:sp>
      <p:sp>
        <p:nvSpPr>
          <p:cNvPr id="618" name="Google Shape;388;p37"/>
          <p:cNvSpPr txBox="1">
            <a:spLocks noGrp="1"/>
          </p:cNvSpPr>
          <p:nvPr>
            <p:ph type="body" sz="quarter" idx="1"/>
          </p:nvPr>
        </p:nvSpPr>
        <p:spPr>
          <a:xfrm>
            <a:off x="287525" y="862949"/>
            <a:ext cx="2052599" cy="3617702"/>
          </a:xfrm>
          <a:prstGeom prst="rect">
            <a:avLst/>
          </a:prstGeom>
        </p:spPr>
        <p:txBody>
          <a:bodyPr/>
          <a:lstStyle/>
          <a:p>
            <a:pPr marL="0" indent="0">
              <a:lnSpc>
                <a:spcPct val="120000"/>
              </a:lnSpc>
              <a:buSzTx/>
              <a:buNone/>
            </a:pPr>
            <a:r>
              <a:t>We’re used to looking at performance metrics, but </a:t>
            </a:r>
            <a:r>
              <a:rPr i="1"/>
              <a:t>bias</a:t>
            </a:r>
            <a:r>
              <a:t> adds another dimensions as it matters how models perform for </a:t>
            </a:r>
            <a:r>
              <a:rPr i="1"/>
              <a:t>different parts of the data.</a:t>
            </a:r>
          </a:p>
        </p:txBody>
      </p:sp>
      <p:sp>
        <p:nvSpPr>
          <p:cNvPr id="619" name="Google Shape;389;p37"/>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20" name="Google Shape;390;p37" descr="Google Shape;390;p37"/>
          <p:cNvPicPr>
            <a:picLocks noChangeAspect="1"/>
          </p:cNvPicPr>
          <p:nvPr/>
        </p:nvPicPr>
        <p:blipFill>
          <a:blip r:embed="rId2">
            <a:extLst/>
          </a:blip>
          <a:srcRect l="3708" t="8816" r="5630" b="14454"/>
          <a:stretch>
            <a:fillRect/>
          </a:stretch>
        </p:blipFill>
        <p:spPr>
          <a:xfrm>
            <a:off x="2522025" y="741850"/>
            <a:ext cx="6106168" cy="3876000"/>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Google Shape;142;p14"/>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623" name="Google Shape;395;p38"/>
          <p:cNvSpPr txBox="1">
            <a:spLocks noGrp="1"/>
          </p:cNvSpPr>
          <p:nvPr>
            <p:ph type="body" sz="half" idx="1"/>
          </p:nvPr>
        </p:nvSpPr>
        <p:spPr>
          <a:xfrm>
            <a:off x="4991746" y="1062474"/>
            <a:ext cx="3643801" cy="3417601"/>
          </a:xfrm>
          <a:prstGeom prst="rect">
            <a:avLst/>
          </a:prstGeom>
        </p:spPr>
        <p:txBody>
          <a:bodyPr/>
          <a:lstStyle/>
          <a:p>
            <a:pPr marL="0" indent="0">
              <a:lnSpc>
                <a:spcPct val="120000"/>
              </a:lnSpc>
              <a:buSzTx/>
              <a:buNone/>
            </a:pPr>
            <a:r>
              <a:t>Sometimes we have accurate models, but there is bias in the data.</a:t>
            </a:r>
          </a:p>
          <a:p>
            <a:pPr marL="0" indent="0">
              <a:lnSpc>
                <a:spcPct val="120000"/>
              </a:lnSpc>
              <a:buSzTx/>
              <a:buNone/>
            </a:pPr>
            <a:r>
              <a:t>Resulting models are most likely still as biased.</a:t>
            </a:r>
          </a:p>
          <a:p>
            <a:pPr marL="0" indent="0">
              <a:lnSpc>
                <a:spcPct val="120000"/>
              </a:lnSpc>
              <a:buSzTx/>
              <a:buNone/>
            </a:pPr>
            <a:r>
              <a:t>Examples of systematic bias in society:</a:t>
            </a:r>
          </a:p>
          <a:p>
            <a:pPr>
              <a:lnSpc>
                <a:spcPct val="120000"/>
              </a:lnSpc>
              <a:buChar char="-"/>
            </a:pPr>
            <a:r>
              <a:t>Gender gap in salary.</a:t>
            </a:r>
          </a:p>
          <a:p>
            <a:pPr>
              <a:lnSpc>
                <a:spcPct val="120000"/>
              </a:lnSpc>
              <a:spcBef>
                <a:spcPts val="0"/>
              </a:spcBef>
              <a:buChar char="-"/>
            </a:pPr>
            <a:r>
              <a:t>Education reached on origin.</a:t>
            </a:r>
          </a:p>
          <a:p>
            <a:pPr marL="0" indent="0">
              <a:lnSpc>
                <a:spcPct val="120000"/>
              </a:lnSpc>
              <a:buSzTx/>
              <a:buNone/>
            </a:pPr>
            <a:r>
              <a:rPr b="1"/>
              <a:t>What you can do:</a:t>
            </a:r>
            <a:r>
              <a:t> Check data for systematic bias before training.</a:t>
            </a:r>
          </a:p>
        </p:txBody>
      </p:sp>
      <p:sp>
        <p:nvSpPr>
          <p:cNvPr id="624" name="Google Shape;396;p38"/>
          <p:cNvSpPr txBox="1">
            <a:spLocks noGrp="1"/>
          </p:cNvSpPr>
          <p:nvPr>
            <p:ph type="title"/>
          </p:nvPr>
        </p:nvSpPr>
        <p:spPr>
          <a:xfrm>
            <a:off x="597198" y="219254"/>
            <a:ext cx="7952700" cy="751801"/>
          </a:xfrm>
          <a:prstGeom prst="rect">
            <a:avLst/>
          </a:prstGeom>
        </p:spPr>
        <p:txBody>
          <a:bodyPr/>
          <a:lstStyle/>
          <a:p>
            <a:r>
              <a:t>THE DATA IS BIASED BECAUSE THE WORLD IS</a:t>
            </a:r>
          </a:p>
        </p:txBody>
      </p:sp>
      <p:sp>
        <p:nvSpPr>
          <p:cNvPr id="625" name="Google Shape;397;p38"/>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26" name="Paper.Strata2019(FairAI).3.png" descr="Paper.Strata2019(FairAI).3.png"/>
          <p:cNvPicPr>
            <a:picLocks noChangeAspect="1"/>
          </p:cNvPicPr>
          <p:nvPr/>
        </p:nvPicPr>
        <p:blipFill>
          <a:blip r:embed="rId2">
            <a:extLst/>
          </a:blip>
          <a:srcRect l="19933" t="11509" r="13386" b="49101"/>
          <a:stretch>
            <a:fillRect/>
          </a:stretch>
        </p:blipFill>
        <p:spPr>
          <a:xfrm>
            <a:off x="26588" y="1390563"/>
            <a:ext cx="4572904" cy="2025988"/>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Google Shape;142;p14"/>
          <p:cNvSpPr txBox="1">
            <a:spLocks noGrp="1"/>
          </p:cNvSpPr>
          <p:nvPr>
            <p:ph type="sldNum" sz="quarter" idx="2"/>
          </p:nvPr>
        </p:nvSpPr>
        <p:spPr>
          <a:xfrm>
            <a:off x="591145" y="4740411"/>
            <a:ext cx="127001" cy="12700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629" name="Google Shape;403;p39"/>
          <p:cNvSpPr txBox="1">
            <a:spLocks noGrp="1"/>
          </p:cNvSpPr>
          <p:nvPr>
            <p:ph type="body" sz="quarter" idx="1"/>
          </p:nvPr>
        </p:nvSpPr>
        <p:spPr>
          <a:xfrm>
            <a:off x="6445343" y="1054474"/>
            <a:ext cx="2381700" cy="3417601"/>
          </a:xfrm>
          <a:prstGeom prst="rect">
            <a:avLst/>
          </a:prstGeom>
        </p:spPr>
        <p:txBody>
          <a:bodyPr/>
          <a:lstStyle/>
          <a:p>
            <a:pPr marL="0" indent="0">
              <a:lnSpc>
                <a:spcPct val="120000"/>
              </a:lnSpc>
              <a:buSzTx/>
              <a:buNone/>
            </a:pPr>
            <a:r>
              <a:t>ML algorithms usually are designed to optimize for </a:t>
            </a:r>
            <a:r>
              <a:rPr i="1"/>
              <a:t>average performance.</a:t>
            </a:r>
          </a:p>
          <a:p>
            <a:pPr marL="0" indent="0">
              <a:lnSpc>
                <a:spcPct val="120000"/>
              </a:lnSpc>
              <a:buSzTx/>
              <a:buNone/>
            </a:pPr>
            <a:r>
              <a:t>Under-represented areas of data can lead to bias:</a:t>
            </a:r>
          </a:p>
          <a:p>
            <a:pPr>
              <a:lnSpc>
                <a:spcPct val="120000"/>
              </a:lnSpc>
              <a:buChar char="-"/>
            </a:pPr>
            <a:r>
              <a:t>Worse accuracy</a:t>
            </a:r>
          </a:p>
          <a:p>
            <a:pPr>
              <a:lnSpc>
                <a:spcPct val="120000"/>
              </a:lnSpc>
              <a:spcBef>
                <a:spcPts val="0"/>
              </a:spcBef>
              <a:buChar char="-"/>
            </a:pPr>
            <a:r>
              <a:t>Under / overestimation</a:t>
            </a:r>
          </a:p>
          <a:p>
            <a:pPr marL="0" indent="0">
              <a:lnSpc>
                <a:spcPct val="120000"/>
              </a:lnSpc>
              <a:buSzTx/>
              <a:buNone/>
            </a:pPr>
            <a:r>
              <a:rPr b="1"/>
              <a:t>What you can do: </a:t>
            </a:r>
            <a:r>
              <a:t>make sure data is representative of application areas.</a:t>
            </a:r>
          </a:p>
        </p:txBody>
      </p:sp>
      <p:sp>
        <p:nvSpPr>
          <p:cNvPr id="630" name="Google Shape;404;p39"/>
          <p:cNvSpPr txBox="1">
            <a:spLocks noGrp="1"/>
          </p:cNvSpPr>
          <p:nvPr>
            <p:ph type="title"/>
          </p:nvPr>
        </p:nvSpPr>
        <p:spPr>
          <a:xfrm>
            <a:off x="597198" y="219254"/>
            <a:ext cx="7952700" cy="751801"/>
          </a:xfrm>
          <a:prstGeom prst="rect">
            <a:avLst/>
          </a:prstGeom>
        </p:spPr>
        <p:txBody>
          <a:bodyPr/>
          <a:lstStyle/>
          <a:p>
            <a:r>
              <a:t>DATA IS UNDER-REPRESENTED IMPORTANT AREAS</a:t>
            </a:r>
          </a:p>
        </p:txBody>
      </p:sp>
      <p:sp>
        <p:nvSpPr>
          <p:cNvPr id="631" name="Google Shape;405;p39"/>
          <p:cNvSpPr txBox="1">
            <a:spLocks noGrp="1"/>
          </p:cNvSpPr>
          <p:nvPr>
            <p:ph type="body" idx="13"/>
          </p:nvPr>
        </p:nvSpPr>
        <p:spPr>
          <a:prstGeom prst="rect">
            <a:avLst/>
          </a:prstGeom>
          <a:extLst>
            <a:ext uri="{C572A759-6A51-4108-AA02-DFA0A04FC94B}">
              <ma14:wrappingTextBoxFlag xmlns:ma14="http://schemas.microsoft.com/office/mac/drawingml/2011/main" val="1"/>
            </a:ext>
          </a:extLst>
        </p:spPr>
        <p:txBody>
          <a:bodyPr/>
          <a:lstStyle>
            <a:lvl1pPr>
              <a:buClr>
                <a:srgbClr val="000000"/>
              </a:buClr>
              <a:defRPr sz="800"/>
            </a:lvl1pPr>
          </a:lstStyle>
          <a:p>
            <a:r>
              <a:t>M. BRAUN, FAIR, PRIVACY PRESERVING AND SECURE AI, STRATA LONDON 2019</a:t>
            </a:r>
          </a:p>
        </p:txBody>
      </p:sp>
      <p:pic>
        <p:nvPicPr>
          <p:cNvPr id="632" name="Google Shape;406;p39" descr="Google Shape;406;p39"/>
          <p:cNvPicPr>
            <a:picLocks noChangeAspect="1"/>
          </p:cNvPicPr>
          <p:nvPr/>
        </p:nvPicPr>
        <p:blipFill>
          <a:blip r:embed="rId2">
            <a:extLst/>
          </a:blip>
          <a:srcRect l="17348" t="12357" b="28852"/>
          <a:stretch>
            <a:fillRect/>
          </a:stretch>
        </p:blipFill>
        <p:spPr>
          <a:xfrm>
            <a:off x="421474" y="1361486"/>
            <a:ext cx="5448829" cy="2906778"/>
          </a:xfrm>
          <a:prstGeom prst="rect">
            <a:avLst/>
          </a:prstGeom>
          <a:ln w="12700">
            <a:miter lim="400000"/>
          </a:ln>
        </p:spPr>
      </p:pic>
    </p:spTree>
  </p:cSld>
  <p:clrMapOvr>
    <a:masterClrMapping/>
  </p:clrMapOvr>
  <p:transition xmlns:p14="http://schemas.microsoft.com/office/powerpoint/2010/main" spd="med"/>
</p:sld>
</file>

<file path=ppt/theme/theme1.xml><?xml version="1.0" encoding="utf-8"?>
<a:theme xmlns:a="http://schemas.openxmlformats.org/drawingml/2006/main" name="Zalando Masterfolien">
  <a:themeElements>
    <a:clrScheme name="Zalando Masterfolien">
      <a:dk1>
        <a:srgbClr val="000000"/>
      </a:dk1>
      <a:lt1>
        <a:srgbClr val="FFFFFF"/>
      </a:lt1>
      <a:dk2>
        <a:srgbClr val="A7A7A7"/>
      </a:dk2>
      <a:lt2>
        <a:srgbClr val="535353"/>
      </a:lt2>
      <a:accent1>
        <a:srgbClr val="FC2807"/>
      </a:accent1>
      <a:accent2>
        <a:srgbClr val="FC5121"/>
      </a:accent2>
      <a:accent3>
        <a:srgbClr val="FE6A23"/>
      </a:accent3>
      <a:accent4>
        <a:srgbClr val="FAD2B2"/>
      </a:accent4>
      <a:accent5>
        <a:srgbClr val="737A84"/>
      </a:accent5>
      <a:accent6>
        <a:srgbClr val="333333"/>
      </a:accent6>
      <a:hlink>
        <a:srgbClr val="0000FF"/>
      </a:hlink>
      <a:folHlink>
        <a:srgbClr val="FF00FF"/>
      </a:folHlink>
    </a:clrScheme>
    <a:fontScheme name="Zalando Masterfolien">
      <a:majorFont>
        <a:latin typeface="Arial"/>
        <a:ea typeface="Arial"/>
        <a:cs typeface="Arial"/>
      </a:majorFont>
      <a:minorFont>
        <a:latin typeface="Helvetica"/>
        <a:ea typeface="Helvetica"/>
        <a:cs typeface="Helvetica"/>
      </a:minorFont>
    </a:fontScheme>
    <a:fmtScheme name="Zalando Masterfoli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Zalando Masterfolien">
  <a:themeElements>
    <a:clrScheme name="Zalando Masterfolien">
      <a:dk1>
        <a:srgbClr val="000000"/>
      </a:dk1>
      <a:lt1>
        <a:srgbClr val="FFFFFF"/>
      </a:lt1>
      <a:dk2>
        <a:srgbClr val="A7A7A7"/>
      </a:dk2>
      <a:lt2>
        <a:srgbClr val="535353"/>
      </a:lt2>
      <a:accent1>
        <a:srgbClr val="FC2807"/>
      </a:accent1>
      <a:accent2>
        <a:srgbClr val="FC5121"/>
      </a:accent2>
      <a:accent3>
        <a:srgbClr val="FE6A23"/>
      </a:accent3>
      <a:accent4>
        <a:srgbClr val="FAD2B2"/>
      </a:accent4>
      <a:accent5>
        <a:srgbClr val="737A84"/>
      </a:accent5>
      <a:accent6>
        <a:srgbClr val="333333"/>
      </a:accent6>
      <a:hlink>
        <a:srgbClr val="0000FF"/>
      </a:hlink>
      <a:folHlink>
        <a:srgbClr val="FF00FF"/>
      </a:folHlink>
    </a:clrScheme>
    <a:fontScheme name="Zalando Masterfolien">
      <a:majorFont>
        <a:latin typeface="Arial"/>
        <a:ea typeface="Arial"/>
        <a:cs typeface="Arial"/>
      </a:majorFont>
      <a:minorFont>
        <a:latin typeface="Helvetica"/>
        <a:ea typeface="Helvetica"/>
        <a:cs typeface="Helvetica"/>
      </a:minorFont>
    </a:fontScheme>
    <a:fmtScheme name="Zalando Masterfolie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1542</Words>
  <Application>Microsoft Macintosh PowerPoint</Application>
  <PresentationFormat>On-screen Show (16:9)</PresentationFormat>
  <Paragraphs>168</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Zalando Masterfolien</vt:lpstr>
      <vt:lpstr>PowerPoint Presentation</vt:lpstr>
      <vt:lpstr>AI IS STARTING TO IMPACT OUR LIVES</vt:lpstr>
      <vt:lpstr>PowerPoint Presentation</vt:lpstr>
      <vt:lpstr>RACIAL BIAS IN CRIMINAL RISK SCORES</vt:lpstr>
      <vt:lpstr>GENDER BIAS IN CV SCORING</vt:lpstr>
      <vt:lpstr>RACIAL BIAS IN FACE RECOGNITION</vt:lpstr>
      <vt:lpstr>MODEL ACCURACY AND BIAS</vt:lpstr>
      <vt:lpstr>THE DATA IS BIASED BECAUSE THE WORLD IS</vt:lpstr>
      <vt:lpstr>DATA IS UNDER-REPRESENTED IMPORTANT AREAS</vt:lpstr>
      <vt:lpstr>SELF-FULFILLING PROPHECIES AND OTHER PROBLEMS</vt:lpstr>
      <vt:lpstr>DETECTING AND PREVENTING BIAS: THE IDEA OF EQUAL OPPORTUNITY</vt:lpstr>
      <vt:lpstr>TEST FOR BIAS</vt:lpstr>
      <vt:lpstr>FURTHER POINTERS AND RESOURCES</vt:lpstr>
      <vt:lpstr>PowerPoint Presentation</vt:lpstr>
      <vt:lpstr>DATA AND MACHINE LEARNING</vt:lpstr>
      <vt:lpstr>RECONSTRUCTING TRAINING IMAGES THROUGH MODEL INVERSION</vt:lpstr>
      <vt:lpstr>DIFFERENTIAL PRIVACY</vt:lpstr>
      <vt:lpstr>FEDERATED TRAINING</vt:lpstr>
      <vt:lpstr>HOMOMORPHIC ENCRYPTION</vt:lpstr>
      <vt:lpstr>PowerPoint Presentation</vt:lpstr>
      <vt:lpstr>ADVERSARIAL EXAMPLES</vt:lpstr>
      <vt:lpstr>HOW IS THIS POSSIBLE?</vt:lpstr>
      <vt:lpstr>HIGH DIMENSIONAL SPACES ARE WEIRD</vt:lpstr>
      <vt:lpstr>ADVERSARIAL TRAINING</vt:lpstr>
      <vt:lpstr>PowerPoint Presentation</vt:lpstr>
      <vt:lpstr>WHAT IF AI IS BECOMING TOO POWERFUL?</vt:lpstr>
      <vt:lpstr>EU GUIDELINES ON “TRUSTWORTHY AI”</vt:lpstr>
      <vt:lpstr>SUMMARY</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Sophia DeMartini</cp:lastModifiedBy>
  <cp:revision>1</cp:revision>
  <dcterms:modified xsi:type="dcterms:W3CDTF">2019-05-16T19:17:15Z</dcterms:modified>
</cp:coreProperties>
</file>